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Barlow Condensed SemiBold"/>
      <p:regular r:id="rId19"/>
      <p:bold r:id="rId20"/>
      <p:italic r:id="rId21"/>
      <p:boldItalic r:id="rId22"/>
    </p:embeddedFont>
    <p:embeddedFont>
      <p:font typeface="Barlow Condensed"/>
      <p:regular r:id="rId23"/>
      <p:bold r:id="rId24"/>
      <p:italic r:id="rId25"/>
      <p:boldItalic r:id="rId26"/>
    </p:embeddedFont>
    <p:embeddedFont>
      <p:font typeface="Barlow"/>
      <p:regular r:id="rId27"/>
      <p:bold r:id="rId28"/>
      <p:italic r:id="rId29"/>
      <p:boldItalic r:id="rId30"/>
    </p:embeddedFont>
    <p:embeddedFont>
      <p:font typeface="Barlow Condensed Black"/>
      <p:bold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B3EFF9-7D6E-4946-9C18-4F945F9C2A92}">
  <a:tblStyle styleId="{8BB3EFF9-7D6E-4946-9C18-4F945F9C2A9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arlowCondensedSemiBold-bold.fntdata"/><Relationship Id="rId22" Type="http://schemas.openxmlformats.org/officeDocument/2006/relationships/font" Target="fonts/BarlowCondensedSemiBold-boldItalic.fntdata"/><Relationship Id="rId21" Type="http://schemas.openxmlformats.org/officeDocument/2006/relationships/font" Target="fonts/BarlowCondensedSemiBold-italic.fntdata"/><Relationship Id="rId24" Type="http://schemas.openxmlformats.org/officeDocument/2006/relationships/font" Target="fonts/BarlowCondensed-bold.fntdata"/><Relationship Id="rId23" Type="http://schemas.openxmlformats.org/officeDocument/2006/relationships/font" Target="fonts/BarlowCondensed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Condensed-boldItalic.fntdata"/><Relationship Id="rId25" Type="http://schemas.openxmlformats.org/officeDocument/2006/relationships/font" Target="fonts/BarlowCondensed-italic.fntdata"/><Relationship Id="rId28" Type="http://schemas.openxmlformats.org/officeDocument/2006/relationships/font" Target="fonts/Barlow-bold.fntdata"/><Relationship Id="rId27" Type="http://schemas.openxmlformats.org/officeDocument/2006/relationships/font" Target="fonts/Barlow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Barlow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CondensedBlack-bold.fntdata"/><Relationship Id="rId30" Type="http://schemas.openxmlformats.org/officeDocument/2006/relationships/font" Target="fonts/Barlow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BarlowCondensedBlack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BarlowCondensedSemiBold-regular.fntdata"/><Relationship Id="rId18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image6.jp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a9752fade8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a9752fade8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789d6132c8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789d6132c8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gaa0b1cd6aa_2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Google Shape;1445;gaa0b1cd6aa_2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12403153eb4_0_17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12403153eb4_0_17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286d80c1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286d80c1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1ac1cd970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1ac1cd970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a9752fade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a9752fade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11ac1cd970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11ac1cd970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11ac1cd970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11ac1cd970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Google Shape;1258;g789d6132c8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" name="Google Shape;1259;g789d6132c8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124b09e9cc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124b09e9cc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124b09e9cc4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124b09e9cc4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s://www.flaticon.com/" TargetMode="External"/><Relationship Id="rId5" Type="http://schemas.openxmlformats.org/officeDocument/2006/relationships/hyperlink" Target="https://www.freepik.com/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803600" y="535800"/>
            <a:ext cx="4668600" cy="14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803850" y="2175450"/>
            <a:ext cx="4668600" cy="5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FBD"/>
              </a:buClr>
              <a:buSzPts val="2800"/>
              <a:buNone/>
              <a:defRPr sz="2800">
                <a:solidFill>
                  <a:srgbClr val="F3FFBD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/>
        </p:nvSpPr>
        <p:spPr>
          <a:xfrm>
            <a:off x="666750" y="3843950"/>
            <a:ext cx="7810500" cy="50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662100" y="2308750"/>
            <a:ext cx="7810500" cy="15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0" y="3846825"/>
            <a:ext cx="9144000" cy="50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1" sz="1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662100" y="2694525"/>
            <a:ext cx="4408800" cy="530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3"/>
          <p:cNvSpPr txBox="1"/>
          <p:nvPr>
            <p:ph type="title"/>
          </p:nvPr>
        </p:nvSpPr>
        <p:spPr>
          <a:xfrm>
            <a:off x="755700" y="2770725"/>
            <a:ext cx="4678800" cy="389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arlow Condensed"/>
              <a:buNone/>
              <a:defRPr b="1">
                <a:solidFill>
                  <a:schemeClr val="lt2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/>
        </p:txBody>
      </p:sp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755700" y="1459350"/>
            <a:ext cx="4678800" cy="10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9">
    <p:bg>
      <p:bgPr>
        <a:solidFill>
          <a:schemeClr val="lt2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662100" y="535775"/>
            <a:ext cx="7810500" cy="65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4"/>
          <p:cNvSpPr txBox="1"/>
          <p:nvPr>
            <p:ph idx="1" type="subTitle"/>
          </p:nvPr>
        </p:nvSpPr>
        <p:spPr>
          <a:xfrm>
            <a:off x="1751700" y="535775"/>
            <a:ext cx="56406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b="1" sz="4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/>
        </p:txBody>
      </p:sp>
      <p:sp>
        <p:nvSpPr>
          <p:cNvPr id="55" name="Google Shape;55;p14"/>
          <p:cNvSpPr txBox="1"/>
          <p:nvPr>
            <p:ph idx="2" type="subTitle"/>
          </p:nvPr>
        </p:nvSpPr>
        <p:spPr>
          <a:xfrm>
            <a:off x="666750" y="1275075"/>
            <a:ext cx="7810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662100" y="1991350"/>
            <a:ext cx="7810500" cy="65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 txBox="1"/>
          <p:nvPr>
            <p:ph idx="3" type="subTitle"/>
          </p:nvPr>
        </p:nvSpPr>
        <p:spPr>
          <a:xfrm>
            <a:off x="1751700" y="1991350"/>
            <a:ext cx="56406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b="1"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/>
        </p:txBody>
      </p:sp>
      <p:sp>
        <p:nvSpPr>
          <p:cNvPr id="58" name="Google Shape;58;p14"/>
          <p:cNvSpPr txBox="1"/>
          <p:nvPr>
            <p:ph idx="4" type="subTitle"/>
          </p:nvPr>
        </p:nvSpPr>
        <p:spPr>
          <a:xfrm>
            <a:off x="666750" y="2730650"/>
            <a:ext cx="7810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662100" y="3446925"/>
            <a:ext cx="7810500" cy="65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5" type="subTitle"/>
          </p:nvPr>
        </p:nvSpPr>
        <p:spPr>
          <a:xfrm>
            <a:off x="1751700" y="3446925"/>
            <a:ext cx="56406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b="1" sz="4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/>
            </a:lvl9pPr>
          </a:lstStyle>
          <a:p/>
        </p:txBody>
      </p:sp>
      <p:sp>
        <p:nvSpPr>
          <p:cNvPr id="61" name="Google Shape;61;p14"/>
          <p:cNvSpPr txBox="1"/>
          <p:nvPr>
            <p:ph idx="6" type="subTitle"/>
          </p:nvPr>
        </p:nvSpPr>
        <p:spPr>
          <a:xfrm>
            <a:off x="666750" y="4186225"/>
            <a:ext cx="78105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">
    <p:bg>
      <p:bgPr>
        <a:solidFill>
          <a:schemeClr val="l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_1">
    <p:bg>
      <p:bgPr>
        <a:solidFill>
          <a:schemeClr val="l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_1_1">
    <p:bg>
      <p:bgPr>
        <a:solidFill>
          <a:schemeClr val="lt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7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accent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/>
          <p:nvPr/>
        </p:nvSpPr>
        <p:spPr>
          <a:xfrm>
            <a:off x="1565125" y="1550863"/>
            <a:ext cx="421500" cy="42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8"/>
          <p:cNvSpPr/>
          <p:nvPr/>
        </p:nvSpPr>
        <p:spPr>
          <a:xfrm>
            <a:off x="4360975" y="1550863"/>
            <a:ext cx="421500" cy="421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8"/>
          <p:cNvSpPr/>
          <p:nvPr/>
        </p:nvSpPr>
        <p:spPr>
          <a:xfrm>
            <a:off x="7157125" y="1550863"/>
            <a:ext cx="421500" cy="42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8"/>
          <p:cNvSpPr/>
          <p:nvPr/>
        </p:nvSpPr>
        <p:spPr>
          <a:xfrm>
            <a:off x="1555575" y="3241350"/>
            <a:ext cx="421500" cy="421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8"/>
          <p:cNvSpPr/>
          <p:nvPr/>
        </p:nvSpPr>
        <p:spPr>
          <a:xfrm>
            <a:off x="4351425" y="3241350"/>
            <a:ext cx="421500" cy="421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8"/>
          <p:cNvSpPr/>
          <p:nvPr/>
        </p:nvSpPr>
        <p:spPr>
          <a:xfrm>
            <a:off x="7147575" y="3241350"/>
            <a:ext cx="421500" cy="421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8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1025025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2" type="subTitle"/>
          </p:nvPr>
        </p:nvSpPr>
        <p:spPr>
          <a:xfrm>
            <a:off x="662275" y="4120800"/>
            <a:ext cx="22278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3" type="subTitle"/>
          </p:nvPr>
        </p:nvSpPr>
        <p:spPr>
          <a:xfrm>
            <a:off x="6616725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4" type="subTitle"/>
          </p:nvPr>
        </p:nvSpPr>
        <p:spPr>
          <a:xfrm>
            <a:off x="6245225" y="4120800"/>
            <a:ext cx="22272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5" type="subTitle"/>
          </p:nvPr>
        </p:nvSpPr>
        <p:spPr>
          <a:xfrm>
            <a:off x="3816503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6" type="subTitle"/>
          </p:nvPr>
        </p:nvSpPr>
        <p:spPr>
          <a:xfrm>
            <a:off x="3453859" y="4120800"/>
            <a:ext cx="2227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hasCustomPrompt="1" idx="7" type="title"/>
          </p:nvPr>
        </p:nvSpPr>
        <p:spPr>
          <a:xfrm>
            <a:off x="13931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87" name="Google Shape;87;p18"/>
          <p:cNvSpPr txBox="1"/>
          <p:nvPr>
            <p:ph hasCustomPrompt="1" idx="8" type="title"/>
          </p:nvPr>
        </p:nvSpPr>
        <p:spPr>
          <a:xfrm>
            <a:off x="41888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8"/>
          <p:cNvSpPr txBox="1"/>
          <p:nvPr>
            <p:ph idx="9" type="subTitle"/>
          </p:nvPr>
        </p:nvSpPr>
        <p:spPr>
          <a:xfrm>
            <a:off x="1029925" y="204896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3" type="subTitle"/>
          </p:nvPr>
        </p:nvSpPr>
        <p:spPr>
          <a:xfrm>
            <a:off x="666925" y="2439675"/>
            <a:ext cx="22278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14" type="subTitle"/>
          </p:nvPr>
        </p:nvSpPr>
        <p:spPr>
          <a:xfrm>
            <a:off x="6621625" y="204896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5" type="subTitle"/>
          </p:nvPr>
        </p:nvSpPr>
        <p:spPr>
          <a:xfrm>
            <a:off x="6249875" y="2439675"/>
            <a:ext cx="22272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16" type="subTitle"/>
          </p:nvPr>
        </p:nvSpPr>
        <p:spPr>
          <a:xfrm>
            <a:off x="3821403" y="204896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7" type="subTitle"/>
          </p:nvPr>
        </p:nvSpPr>
        <p:spPr>
          <a:xfrm>
            <a:off x="3458509" y="2439675"/>
            <a:ext cx="2227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hasCustomPrompt="1" idx="18" type="title"/>
          </p:nvPr>
        </p:nvSpPr>
        <p:spPr>
          <a:xfrm>
            <a:off x="13980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8"/>
          <p:cNvSpPr txBox="1"/>
          <p:nvPr>
            <p:ph hasCustomPrompt="1" idx="19" type="title"/>
          </p:nvPr>
        </p:nvSpPr>
        <p:spPr>
          <a:xfrm>
            <a:off x="41937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96" name="Google Shape;96;p18"/>
          <p:cNvSpPr txBox="1"/>
          <p:nvPr>
            <p:ph hasCustomPrompt="1" idx="20" type="title"/>
          </p:nvPr>
        </p:nvSpPr>
        <p:spPr>
          <a:xfrm>
            <a:off x="69894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8"/>
          <p:cNvSpPr txBox="1"/>
          <p:nvPr>
            <p:ph hasCustomPrompt="1" idx="21" type="title"/>
          </p:nvPr>
        </p:nvSpPr>
        <p:spPr>
          <a:xfrm>
            <a:off x="69845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bg>
      <p:bgPr>
        <a:solidFill>
          <a:schemeClr val="lt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1" type="subTitle"/>
          </p:nvPr>
        </p:nvSpPr>
        <p:spPr>
          <a:xfrm>
            <a:off x="3387525" y="3416825"/>
            <a:ext cx="1983900" cy="72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19"/>
          <p:cNvSpPr/>
          <p:nvPr/>
        </p:nvSpPr>
        <p:spPr>
          <a:xfrm>
            <a:off x="5510900" y="535800"/>
            <a:ext cx="3633000" cy="124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5878275" y="678450"/>
            <a:ext cx="2474700" cy="9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9"/>
          <p:cNvSpPr/>
          <p:nvPr/>
        </p:nvSpPr>
        <p:spPr>
          <a:xfrm>
            <a:off x="1540000" y="1988250"/>
            <a:ext cx="1426200" cy="3155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6051175" y="3079625"/>
            <a:ext cx="3092700" cy="1350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solidFill>
          <a:schemeClr val="lt2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662100" y="2559300"/>
            <a:ext cx="3854700" cy="14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2" type="subTitle"/>
          </p:nvPr>
        </p:nvSpPr>
        <p:spPr>
          <a:xfrm>
            <a:off x="662100" y="2116800"/>
            <a:ext cx="3854700" cy="4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09" name="Google Shape;109;p20"/>
          <p:cNvSpPr txBox="1"/>
          <p:nvPr>
            <p:ph idx="3" type="subTitle"/>
          </p:nvPr>
        </p:nvSpPr>
        <p:spPr>
          <a:xfrm>
            <a:off x="4617750" y="2559300"/>
            <a:ext cx="3854700" cy="18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0"/>
          <p:cNvSpPr txBox="1"/>
          <p:nvPr>
            <p:ph idx="4" type="subTitle"/>
          </p:nvPr>
        </p:nvSpPr>
        <p:spPr>
          <a:xfrm>
            <a:off x="4617750" y="2116800"/>
            <a:ext cx="3854700" cy="4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78675" y="2075225"/>
            <a:ext cx="3393900" cy="6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5078675" y="1189200"/>
            <a:ext cx="3393900" cy="88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6000"/>
              <a:buNone/>
              <a:defRPr sz="6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0"/>
              <a:buNone/>
              <a:defRPr sz="12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5078675" y="2701450"/>
            <a:ext cx="3393900" cy="5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2"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662100" y="2559300"/>
            <a:ext cx="3854700" cy="14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2" type="subTitle"/>
          </p:nvPr>
        </p:nvSpPr>
        <p:spPr>
          <a:xfrm>
            <a:off x="662100" y="2116800"/>
            <a:ext cx="3854700" cy="4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16" name="Google Shape;116;p21"/>
          <p:cNvSpPr txBox="1"/>
          <p:nvPr>
            <p:ph idx="3" type="subTitle"/>
          </p:nvPr>
        </p:nvSpPr>
        <p:spPr>
          <a:xfrm>
            <a:off x="4617750" y="2559300"/>
            <a:ext cx="3854700" cy="14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4" type="subTitle"/>
          </p:nvPr>
        </p:nvSpPr>
        <p:spPr>
          <a:xfrm>
            <a:off x="4617750" y="2116800"/>
            <a:ext cx="3854700" cy="44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">
    <p:bg>
      <p:bgPr>
        <a:solidFill>
          <a:schemeClr val="lt2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/>
          <p:nvPr/>
        </p:nvSpPr>
        <p:spPr>
          <a:xfrm>
            <a:off x="0" y="1189200"/>
            <a:ext cx="3633000" cy="1728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2"/>
          <p:cNvSpPr txBox="1"/>
          <p:nvPr>
            <p:ph type="title"/>
          </p:nvPr>
        </p:nvSpPr>
        <p:spPr>
          <a:xfrm>
            <a:off x="662100" y="1249500"/>
            <a:ext cx="2860500" cy="16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" name="Google Shape;121;p22"/>
          <p:cNvSpPr txBox="1"/>
          <p:nvPr>
            <p:ph idx="1" type="subTitle"/>
          </p:nvPr>
        </p:nvSpPr>
        <p:spPr>
          <a:xfrm>
            <a:off x="662100" y="3135350"/>
            <a:ext cx="2970900" cy="120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solidFill>
          <a:schemeClr val="lt2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" type="subTitle"/>
          </p:nvPr>
        </p:nvSpPr>
        <p:spPr>
          <a:xfrm>
            <a:off x="1013113" y="315010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3"/>
          <p:cNvSpPr txBox="1"/>
          <p:nvPr>
            <p:ph idx="2" type="subTitle"/>
          </p:nvPr>
        </p:nvSpPr>
        <p:spPr>
          <a:xfrm>
            <a:off x="1013113" y="3485200"/>
            <a:ext cx="2073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3"/>
          <p:cNvSpPr txBox="1"/>
          <p:nvPr>
            <p:ph idx="3" type="subTitle"/>
          </p:nvPr>
        </p:nvSpPr>
        <p:spPr>
          <a:xfrm>
            <a:off x="3530838" y="199365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8" name="Google Shape;128;p23"/>
          <p:cNvSpPr txBox="1"/>
          <p:nvPr>
            <p:ph idx="4" type="subTitle"/>
          </p:nvPr>
        </p:nvSpPr>
        <p:spPr>
          <a:xfrm>
            <a:off x="3530838" y="2328750"/>
            <a:ext cx="2073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5" type="subTitle"/>
          </p:nvPr>
        </p:nvSpPr>
        <p:spPr>
          <a:xfrm>
            <a:off x="6048563" y="315010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3"/>
          <p:cNvSpPr txBox="1"/>
          <p:nvPr>
            <p:ph idx="6" type="subTitle"/>
          </p:nvPr>
        </p:nvSpPr>
        <p:spPr>
          <a:xfrm>
            <a:off x="6048563" y="3485200"/>
            <a:ext cx="2073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solidFill>
          <a:schemeClr val="l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" type="subTitle"/>
          </p:nvPr>
        </p:nvSpPr>
        <p:spPr>
          <a:xfrm>
            <a:off x="1728888" y="1987025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4"/>
          <p:cNvSpPr txBox="1"/>
          <p:nvPr>
            <p:ph idx="2" type="subTitle"/>
          </p:nvPr>
        </p:nvSpPr>
        <p:spPr>
          <a:xfrm>
            <a:off x="1728900" y="2322125"/>
            <a:ext cx="20730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3" type="subTitle"/>
          </p:nvPr>
        </p:nvSpPr>
        <p:spPr>
          <a:xfrm>
            <a:off x="1728888" y="362760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4"/>
          <p:cNvSpPr txBox="1"/>
          <p:nvPr>
            <p:ph idx="4" type="subTitle"/>
          </p:nvPr>
        </p:nvSpPr>
        <p:spPr>
          <a:xfrm>
            <a:off x="1728900" y="3962700"/>
            <a:ext cx="20730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5" type="subTitle"/>
          </p:nvPr>
        </p:nvSpPr>
        <p:spPr>
          <a:xfrm>
            <a:off x="5408838" y="1987025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9" name="Google Shape;139;p24"/>
          <p:cNvSpPr txBox="1"/>
          <p:nvPr>
            <p:ph idx="6" type="subTitle"/>
          </p:nvPr>
        </p:nvSpPr>
        <p:spPr>
          <a:xfrm>
            <a:off x="5408850" y="2322125"/>
            <a:ext cx="20730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4"/>
          <p:cNvSpPr txBox="1"/>
          <p:nvPr>
            <p:ph idx="7" type="subTitle"/>
          </p:nvPr>
        </p:nvSpPr>
        <p:spPr>
          <a:xfrm>
            <a:off x="5408838" y="362760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4"/>
          <p:cNvSpPr txBox="1"/>
          <p:nvPr>
            <p:ph idx="8" type="subTitle"/>
          </p:nvPr>
        </p:nvSpPr>
        <p:spPr>
          <a:xfrm>
            <a:off x="5408850" y="3962700"/>
            <a:ext cx="20730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5_1">
    <p:bg>
      <p:bgPr>
        <a:solidFill>
          <a:schemeClr val="l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5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25"/>
          <p:cNvSpPr txBox="1"/>
          <p:nvPr>
            <p:ph idx="1" type="subTitle"/>
          </p:nvPr>
        </p:nvSpPr>
        <p:spPr>
          <a:xfrm>
            <a:off x="662098" y="3170400"/>
            <a:ext cx="1769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25"/>
          <p:cNvSpPr txBox="1"/>
          <p:nvPr>
            <p:ph idx="2" type="subTitle"/>
          </p:nvPr>
        </p:nvSpPr>
        <p:spPr>
          <a:xfrm>
            <a:off x="662109" y="3505500"/>
            <a:ext cx="17691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5"/>
          <p:cNvSpPr txBox="1"/>
          <p:nvPr>
            <p:ph idx="3" type="subTitle"/>
          </p:nvPr>
        </p:nvSpPr>
        <p:spPr>
          <a:xfrm>
            <a:off x="6703498" y="3170400"/>
            <a:ext cx="1769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4" type="subTitle"/>
          </p:nvPr>
        </p:nvSpPr>
        <p:spPr>
          <a:xfrm>
            <a:off x="6703509" y="3505500"/>
            <a:ext cx="17691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5" type="subTitle"/>
          </p:nvPr>
        </p:nvSpPr>
        <p:spPr>
          <a:xfrm>
            <a:off x="2675898" y="3170400"/>
            <a:ext cx="1769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6" type="subTitle"/>
          </p:nvPr>
        </p:nvSpPr>
        <p:spPr>
          <a:xfrm>
            <a:off x="2675909" y="3505500"/>
            <a:ext cx="17691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5"/>
          <p:cNvSpPr txBox="1"/>
          <p:nvPr>
            <p:ph idx="7" type="subTitle"/>
          </p:nvPr>
        </p:nvSpPr>
        <p:spPr>
          <a:xfrm>
            <a:off x="4689698" y="3170400"/>
            <a:ext cx="17691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5"/>
          <p:cNvSpPr txBox="1"/>
          <p:nvPr>
            <p:ph idx="8" type="subTitle"/>
          </p:nvPr>
        </p:nvSpPr>
        <p:spPr>
          <a:xfrm>
            <a:off x="4689709" y="3505500"/>
            <a:ext cx="17691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/>
          <p:nvPr/>
        </p:nvSpPr>
        <p:spPr>
          <a:xfrm>
            <a:off x="0" y="1428125"/>
            <a:ext cx="2020500" cy="170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6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6"/>
          <p:cNvSpPr txBox="1"/>
          <p:nvPr>
            <p:ph idx="1" type="subTitle"/>
          </p:nvPr>
        </p:nvSpPr>
        <p:spPr>
          <a:xfrm>
            <a:off x="2513750" y="174881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26"/>
          <p:cNvSpPr txBox="1"/>
          <p:nvPr>
            <p:ph idx="2" type="subTitle"/>
          </p:nvPr>
        </p:nvSpPr>
        <p:spPr>
          <a:xfrm>
            <a:off x="2513750" y="2122025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26"/>
          <p:cNvSpPr txBox="1"/>
          <p:nvPr>
            <p:ph idx="3" type="subTitle"/>
          </p:nvPr>
        </p:nvSpPr>
        <p:spPr>
          <a:xfrm>
            <a:off x="6980550" y="174881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4" type="subTitle"/>
          </p:nvPr>
        </p:nvSpPr>
        <p:spPr>
          <a:xfrm>
            <a:off x="6980550" y="2122025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5" type="subTitle"/>
          </p:nvPr>
        </p:nvSpPr>
        <p:spPr>
          <a:xfrm>
            <a:off x="4747139" y="174881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6" type="subTitle"/>
          </p:nvPr>
        </p:nvSpPr>
        <p:spPr>
          <a:xfrm>
            <a:off x="4747139" y="2122025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6"/>
          <p:cNvSpPr/>
          <p:nvPr/>
        </p:nvSpPr>
        <p:spPr>
          <a:xfrm>
            <a:off x="7118850" y="3243475"/>
            <a:ext cx="2020500" cy="170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 txBox="1"/>
          <p:nvPr>
            <p:ph idx="7" type="subTitle"/>
          </p:nvPr>
        </p:nvSpPr>
        <p:spPr>
          <a:xfrm>
            <a:off x="662100" y="3552588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8" type="subTitle"/>
          </p:nvPr>
        </p:nvSpPr>
        <p:spPr>
          <a:xfrm>
            <a:off x="662100" y="3925800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6"/>
          <p:cNvSpPr txBox="1"/>
          <p:nvPr>
            <p:ph idx="9" type="subTitle"/>
          </p:nvPr>
        </p:nvSpPr>
        <p:spPr>
          <a:xfrm>
            <a:off x="5128900" y="3552588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13" type="subTitle"/>
          </p:nvPr>
        </p:nvSpPr>
        <p:spPr>
          <a:xfrm>
            <a:off x="5128900" y="3925800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26"/>
          <p:cNvSpPr txBox="1"/>
          <p:nvPr>
            <p:ph idx="14" type="subTitle"/>
          </p:nvPr>
        </p:nvSpPr>
        <p:spPr>
          <a:xfrm>
            <a:off x="2895489" y="3552588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6"/>
          <p:cNvSpPr txBox="1"/>
          <p:nvPr>
            <p:ph idx="15" type="subTitle"/>
          </p:nvPr>
        </p:nvSpPr>
        <p:spPr>
          <a:xfrm>
            <a:off x="2895489" y="3925800"/>
            <a:ext cx="1491900" cy="6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bg>
      <p:bgPr>
        <a:solidFill>
          <a:schemeClr val="lt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7"/>
          <p:cNvPicPr preferRelativeResize="0"/>
          <p:nvPr/>
        </p:nvPicPr>
        <p:blipFill rotWithShape="1">
          <a:blip r:embed="rId2">
            <a:alphaModFix/>
          </a:blip>
          <a:srcRect b="0" l="10193" r="0" t="0"/>
          <a:stretch/>
        </p:blipFill>
        <p:spPr>
          <a:xfrm>
            <a:off x="3981425" y="0"/>
            <a:ext cx="516257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/>
          <p:nvPr/>
        </p:nvSpPr>
        <p:spPr>
          <a:xfrm rot="5400000">
            <a:off x="1495950" y="-276066"/>
            <a:ext cx="3358800" cy="5026500"/>
          </a:xfrm>
          <a:prstGeom prst="rect">
            <a:avLst/>
          </a:prstGeom>
          <a:solidFill>
            <a:srgbClr val="D3EDBE">
              <a:alpha val="803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7"/>
          <p:cNvSpPr txBox="1"/>
          <p:nvPr>
            <p:ph type="title"/>
          </p:nvPr>
        </p:nvSpPr>
        <p:spPr>
          <a:xfrm>
            <a:off x="662100" y="655800"/>
            <a:ext cx="29175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174" name="Google Shape;174;p27"/>
          <p:cNvSpPr txBox="1"/>
          <p:nvPr>
            <p:ph idx="1" type="subTitle"/>
          </p:nvPr>
        </p:nvSpPr>
        <p:spPr>
          <a:xfrm>
            <a:off x="662100" y="1481875"/>
            <a:ext cx="2917500" cy="38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75" name="Google Shape;175;p27"/>
          <p:cNvSpPr txBox="1"/>
          <p:nvPr>
            <p:ph idx="2" type="subTitle"/>
          </p:nvPr>
        </p:nvSpPr>
        <p:spPr>
          <a:xfrm>
            <a:off x="662100" y="1862575"/>
            <a:ext cx="2917500" cy="8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7"/>
          <p:cNvSpPr txBox="1"/>
          <p:nvPr/>
        </p:nvSpPr>
        <p:spPr>
          <a:xfrm>
            <a:off x="662100" y="2705575"/>
            <a:ext cx="32502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">
    <p:bg>
      <p:bgPr>
        <a:solidFill>
          <a:schemeClr val="lt2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_1">
    <p:bg>
      <p:bgPr>
        <a:solidFill>
          <a:schemeClr val="accen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6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62100" y="1383125"/>
            <a:ext cx="7810500" cy="323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6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927388" y="292035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1927388" y="3255450"/>
            <a:ext cx="2073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5143603" y="2920350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b="1"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143603" y="3255450"/>
            <a:ext cx="2073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6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538400" y="1945025"/>
            <a:ext cx="3534300" cy="16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7"/>
          <p:cNvSpPr/>
          <p:nvPr/>
        </p:nvSpPr>
        <p:spPr>
          <a:xfrm>
            <a:off x="0" y="535775"/>
            <a:ext cx="91440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662100" y="2377250"/>
            <a:ext cx="7810500" cy="223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600"/>
              <a:buNone/>
              <a:defRPr sz="9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6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idx="1" type="subTitle"/>
          </p:nvPr>
        </p:nvSpPr>
        <p:spPr>
          <a:xfrm>
            <a:off x="739050" y="1593000"/>
            <a:ext cx="3379200" cy="16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4939500" y="1189175"/>
            <a:ext cx="3533100" cy="278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  <a:defRPr sz="1800">
                <a:solidFill>
                  <a:schemeClr val="lt2"/>
                </a:solidFill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■"/>
              <a:defRPr sz="1800">
                <a:solidFill>
                  <a:schemeClr val="lt2"/>
                </a:solidFill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  <a:defRPr sz="1800">
                <a:solidFill>
                  <a:schemeClr val="lt2"/>
                </a:solidFill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■"/>
              <a:defRPr sz="1800">
                <a:solidFill>
                  <a:schemeClr val="lt2"/>
                </a:solidFill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  <a:defRPr sz="1800">
                <a:solidFill>
                  <a:schemeClr val="lt2"/>
                </a:solidFill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■"/>
              <a:defRPr sz="1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" name="Google Shape;39;p9"/>
          <p:cNvSpPr/>
          <p:nvPr/>
        </p:nvSpPr>
        <p:spPr>
          <a:xfrm>
            <a:off x="0" y="535775"/>
            <a:ext cx="4195200" cy="653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662100" y="535800"/>
            <a:ext cx="33792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5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title"/>
          </p:nvPr>
        </p:nvSpPr>
        <p:spPr>
          <a:xfrm>
            <a:off x="662100" y="2045575"/>
            <a:ext cx="3284400" cy="27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3000"/>
              <a:buFont typeface="Barlow Condensed"/>
              <a:buNone/>
              <a:defRPr b="1" sz="3000">
                <a:solidFill>
                  <a:srgbClr val="247BA0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62100" y="1383125"/>
            <a:ext cx="7810500" cy="323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●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○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■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●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○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■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●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○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7BA0"/>
              </a:buClr>
              <a:buSzPts val="1400"/>
              <a:buFont typeface="Barlow"/>
              <a:buChar char="■"/>
              <a:defRPr>
                <a:solidFill>
                  <a:srgbClr val="247BA0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hyperlink" Target="mailto:sbs22087@student.cct.i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ata.cso.ie/" TargetMode="External"/><Relationship Id="rId4" Type="http://schemas.openxmlformats.org/officeDocument/2006/relationships/hyperlink" Target="https://data.cso.ie/" TargetMode="External"/><Relationship Id="rId9" Type="http://schemas.openxmlformats.org/officeDocument/2006/relationships/hyperlink" Target="https://data.cso.ie/" TargetMode="External"/><Relationship Id="rId5" Type="http://schemas.openxmlformats.org/officeDocument/2006/relationships/hyperlink" Target="https://data.cso.ie/" TargetMode="External"/><Relationship Id="rId6" Type="http://schemas.openxmlformats.org/officeDocument/2006/relationships/hyperlink" Target="https://data.cso.ie/" TargetMode="External"/><Relationship Id="rId7" Type="http://schemas.openxmlformats.org/officeDocument/2006/relationships/hyperlink" Target="https://data.cso.ie/" TargetMode="External"/><Relationship Id="rId8" Type="http://schemas.openxmlformats.org/officeDocument/2006/relationships/hyperlink" Target="https://data.cso.ie/" TargetMode="External"/><Relationship Id="rId10" Type="http://schemas.openxmlformats.org/officeDocument/2006/relationships/hyperlink" Target="https://data.cso.ie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tackoverflow.com/questions/37367405/python-scikit-learn-cant-handle-mix-of-multiclass-and-continuous" TargetMode="External"/><Relationship Id="rId4" Type="http://schemas.openxmlformats.org/officeDocument/2006/relationships/hyperlink" Target="https://github.com/keras-team/keras/issues/5941" TargetMode="External"/><Relationship Id="rId5" Type="http://schemas.openxmlformats.org/officeDocument/2006/relationships/hyperlink" Target="https://ec.europa.eu/eurostat/statistics-explained/index.php?title=Maritime_passenger_statistics&amp;oldid=550549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/>
          <p:nvPr/>
        </p:nvSpPr>
        <p:spPr>
          <a:xfrm>
            <a:off x="793100" y="2346025"/>
            <a:ext cx="4422765" cy="895577"/>
          </a:xfrm>
          <a:custGeom>
            <a:rect b="b" l="l" r="r" t="t"/>
            <a:pathLst>
              <a:path extrusionOk="0" h="40084" w="197953">
                <a:moveTo>
                  <a:pt x="93235" y="1"/>
                </a:moveTo>
                <a:cubicBezTo>
                  <a:pt x="91338" y="1"/>
                  <a:pt x="89196" y="280"/>
                  <a:pt x="86774" y="937"/>
                </a:cubicBezTo>
                <a:cubicBezTo>
                  <a:pt x="80548" y="2626"/>
                  <a:pt x="74668" y="6986"/>
                  <a:pt x="73580" y="13158"/>
                </a:cubicBezTo>
                <a:cubicBezTo>
                  <a:pt x="72979" y="16554"/>
                  <a:pt x="73510" y="18773"/>
                  <a:pt x="73510" y="18773"/>
                </a:cubicBezTo>
                <a:cubicBezTo>
                  <a:pt x="72952" y="18003"/>
                  <a:pt x="72241" y="17691"/>
                  <a:pt x="71484" y="17691"/>
                </a:cubicBezTo>
                <a:cubicBezTo>
                  <a:pt x="69493" y="17691"/>
                  <a:pt x="67186" y="19856"/>
                  <a:pt x="66533" y="21567"/>
                </a:cubicBezTo>
                <a:cubicBezTo>
                  <a:pt x="65327" y="19427"/>
                  <a:pt x="63924" y="18565"/>
                  <a:pt x="62636" y="18565"/>
                </a:cubicBezTo>
                <a:cubicBezTo>
                  <a:pt x="60306" y="18565"/>
                  <a:pt x="58355" y="21390"/>
                  <a:pt x="58645" y="24574"/>
                </a:cubicBezTo>
                <a:cubicBezTo>
                  <a:pt x="58866" y="27359"/>
                  <a:pt x="60219" y="28005"/>
                  <a:pt x="57062" y="28650"/>
                </a:cubicBezTo>
                <a:cubicBezTo>
                  <a:pt x="56013" y="28650"/>
                  <a:pt x="55358" y="27339"/>
                  <a:pt x="54173" y="27339"/>
                </a:cubicBezTo>
                <a:cubicBezTo>
                  <a:pt x="54090" y="27339"/>
                  <a:pt x="54003" y="27345"/>
                  <a:pt x="53914" y="27359"/>
                </a:cubicBezTo>
                <a:cubicBezTo>
                  <a:pt x="52331" y="27580"/>
                  <a:pt x="52110" y="29083"/>
                  <a:pt x="50978" y="29941"/>
                </a:cubicBezTo>
                <a:cubicBezTo>
                  <a:pt x="49400" y="31447"/>
                  <a:pt x="48666" y="32072"/>
                  <a:pt x="47471" y="32072"/>
                </a:cubicBezTo>
                <a:cubicBezTo>
                  <a:pt x="46625" y="32072"/>
                  <a:pt x="45546" y="31759"/>
                  <a:pt x="43772" y="31223"/>
                </a:cubicBezTo>
                <a:cubicBezTo>
                  <a:pt x="42137" y="30896"/>
                  <a:pt x="41205" y="30671"/>
                  <a:pt x="40560" y="30671"/>
                </a:cubicBezTo>
                <a:cubicBezTo>
                  <a:pt x="39516" y="30671"/>
                  <a:pt x="39221" y="31259"/>
                  <a:pt x="37909" y="32948"/>
                </a:cubicBezTo>
                <a:cubicBezTo>
                  <a:pt x="36215" y="35130"/>
                  <a:pt x="34947" y="35552"/>
                  <a:pt x="33758" y="35552"/>
                </a:cubicBezTo>
                <a:cubicBezTo>
                  <a:pt x="33007" y="35552"/>
                  <a:pt x="32287" y="35383"/>
                  <a:pt x="31511" y="35383"/>
                </a:cubicBezTo>
                <a:cubicBezTo>
                  <a:pt x="30977" y="35383"/>
                  <a:pt x="30416" y="35463"/>
                  <a:pt x="29800" y="35733"/>
                </a:cubicBezTo>
                <a:cubicBezTo>
                  <a:pt x="25971" y="37236"/>
                  <a:pt x="9232" y="40084"/>
                  <a:pt x="1" y="40084"/>
                </a:cubicBezTo>
                <a:lnTo>
                  <a:pt x="197952" y="40084"/>
                </a:lnTo>
                <a:cubicBezTo>
                  <a:pt x="189975" y="40084"/>
                  <a:pt x="184792" y="37036"/>
                  <a:pt x="179788" y="37036"/>
                </a:cubicBezTo>
                <a:cubicBezTo>
                  <a:pt x="178390" y="37036"/>
                  <a:pt x="177007" y="37274"/>
                  <a:pt x="175580" y="37882"/>
                </a:cubicBezTo>
                <a:cubicBezTo>
                  <a:pt x="175194" y="36317"/>
                  <a:pt x="174463" y="35840"/>
                  <a:pt x="173612" y="35840"/>
                </a:cubicBezTo>
                <a:cubicBezTo>
                  <a:pt x="172477" y="35840"/>
                  <a:pt x="171129" y="36688"/>
                  <a:pt x="170098" y="36936"/>
                </a:cubicBezTo>
                <a:cubicBezTo>
                  <a:pt x="169708" y="37033"/>
                  <a:pt x="169342" y="37078"/>
                  <a:pt x="168999" y="37078"/>
                </a:cubicBezTo>
                <a:cubicBezTo>
                  <a:pt x="165574" y="37078"/>
                  <a:pt x="164298" y="32584"/>
                  <a:pt x="161839" y="30631"/>
                </a:cubicBezTo>
                <a:cubicBezTo>
                  <a:pt x="160631" y="29646"/>
                  <a:pt x="159224" y="29440"/>
                  <a:pt x="157797" y="29440"/>
                </a:cubicBezTo>
                <a:cubicBezTo>
                  <a:pt x="156767" y="29440"/>
                  <a:pt x="155727" y="29547"/>
                  <a:pt x="154742" y="29547"/>
                </a:cubicBezTo>
                <a:cubicBezTo>
                  <a:pt x="153526" y="29547"/>
                  <a:pt x="152395" y="29383"/>
                  <a:pt x="151475" y="28650"/>
                </a:cubicBezTo>
                <a:cubicBezTo>
                  <a:pt x="148769" y="26077"/>
                  <a:pt x="152147" y="23283"/>
                  <a:pt x="147195" y="23283"/>
                </a:cubicBezTo>
                <a:cubicBezTo>
                  <a:pt x="146293" y="18561"/>
                  <a:pt x="150343" y="14051"/>
                  <a:pt x="146063" y="8896"/>
                </a:cubicBezTo>
                <a:cubicBezTo>
                  <a:pt x="144104" y="6539"/>
                  <a:pt x="141358" y="5520"/>
                  <a:pt x="138612" y="5520"/>
                </a:cubicBezTo>
                <a:cubicBezTo>
                  <a:pt x="134518" y="5520"/>
                  <a:pt x="130426" y="7785"/>
                  <a:pt x="128944" y="11257"/>
                </a:cubicBezTo>
                <a:cubicBezTo>
                  <a:pt x="128424" y="7317"/>
                  <a:pt x="125425" y="4008"/>
                  <a:pt x="122472" y="4008"/>
                </a:cubicBezTo>
                <a:cubicBezTo>
                  <a:pt x="121562" y="4008"/>
                  <a:pt x="120655" y="4323"/>
                  <a:pt x="119827" y="5032"/>
                </a:cubicBezTo>
                <a:cubicBezTo>
                  <a:pt x="118709" y="5992"/>
                  <a:pt x="118323" y="7442"/>
                  <a:pt x="117345" y="7442"/>
                </a:cubicBezTo>
                <a:cubicBezTo>
                  <a:pt x="117117" y="7442"/>
                  <a:pt x="116856" y="7363"/>
                  <a:pt x="116547" y="7180"/>
                </a:cubicBezTo>
                <a:cubicBezTo>
                  <a:pt x="115910" y="6800"/>
                  <a:pt x="116326" y="5854"/>
                  <a:pt x="115335" y="5536"/>
                </a:cubicBezTo>
                <a:cubicBezTo>
                  <a:pt x="115036" y="5440"/>
                  <a:pt x="114763" y="5397"/>
                  <a:pt x="114512" y="5397"/>
                </a:cubicBezTo>
                <a:cubicBezTo>
                  <a:pt x="112195" y="5397"/>
                  <a:pt x="111720" y="9073"/>
                  <a:pt x="109383" y="9073"/>
                </a:cubicBezTo>
                <a:cubicBezTo>
                  <a:pt x="109098" y="9073"/>
                  <a:pt x="108785" y="9019"/>
                  <a:pt x="108438" y="8896"/>
                </a:cubicBezTo>
                <a:cubicBezTo>
                  <a:pt x="106668" y="8276"/>
                  <a:pt x="103566" y="1"/>
                  <a:pt x="932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30"/>
          <p:cNvSpPr txBox="1"/>
          <p:nvPr>
            <p:ph type="ctrTitle"/>
          </p:nvPr>
        </p:nvSpPr>
        <p:spPr>
          <a:xfrm>
            <a:off x="3803600" y="535800"/>
            <a:ext cx="4668600" cy="14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Strategic Thinking</a:t>
            </a:r>
            <a:endParaRPr/>
          </a:p>
        </p:txBody>
      </p:sp>
      <p:sp>
        <p:nvSpPr>
          <p:cNvPr id="185" name="Google Shape;185;p30"/>
          <p:cNvSpPr txBox="1"/>
          <p:nvPr>
            <p:ph idx="1" type="subTitle"/>
          </p:nvPr>
        </p:nvSpPr>
        <p:spPr>
          <a:xfrm>
            <a:off x="3803850" y="2175450"/>
            <a:ext cx="4668600" cy="5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CA1 - Group 6</a:t>
            </a:r>
            <a:endParaRPr/>
          </a:p>
        </p:txBody>
      </p:sp>
      <p:sp>
        <p:nvSpPr>
          <p:cNvPr id="186" name="Google Shape;186;p30"/>
          <p:cNvSpPr/>
          <p:nvPr/>
        </p:nvSpPr>
        <p:spPr>
          <a:xfrm>
            <a:off x="0" y="3241837"/>
            <a:ext cx="9144046" cy="1901673"/>
          </a:xfrm>
          <a:custGeom>
            <a:rect b="b" l="l" r="r" t="t"/>
            <a:pathLst>
              <a:path extrusionOk="0" h="58848" w="282966">
                <a:moveTo>
                  <a:pt x="1" y="0"/>
                </a:moveTo>
                <a:lnTo>
                  <a:pt x="1" y="58848"/>
                </a:lnTo>
                <a:lnTo>
                  <a:pt x="282965" y="58848"/>
                </a:lnTo>
                <a:lnTo>
                  <a:pt x="282965" y="0"/>
                </a:lnTo>
                <a:close/>
              </a:path>
            </a:pathLst>
          </a:custGeom>
          <a:solidFill>
            <a:srgbClr val="213B5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0"/>
          <p:cNvSpPr/>
          <p:nvPr/>
        </p:nvSpPr>
        <p:spPr>
          <a:xfrm>
            <a:off x="0" y="3341074"/>
            <a:ext cx="9144046" cy="110033"/>
          </a:xfrm>
          <a:custGeom>
            <a:rect b="b" l="l" r="r" t="t"/>
            <a:pathLst>
              <a:path extrusionOk="0" h="3405" w="282966">
                <a:moveTo>
                  <a:pt x="1" y="0"/>
                </a:moveTo>
                <a:lnTo>
                  <a:pt x="1" y="3405"/>
                </a:lnTo>
                <a:lnTo>
                  <a:pt x="282965" y="3405"/>
                </a:lnTo>
                <a:lnTo>
                  <a:pt x="2829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/>
          <p:nvPr/>
        </p:nvSpPr>
        <p:spPr>
          <a:xfrm>
            <a:off x="0" y="3505653"/>
            <a:ext cx="9144046" cy="82339"/>
          </a:xfrm>
          <a:custGeom>
            <a:rect b="b" l="l" r="r" t="t"/>
            <a:pathLst>
              <a:path extrusionOk="0" h="2548" w="282966">
                <a:moveTo>
                  <a:pt x="1" y="1"/>
                </a:moveTo>
                <a:lnTo>
                  <a:pt x="1" y="2547"/>
                </a:lnTo>
                <a:lnTo>
                  <a:pt x="282965" y="2547"/>
                </a:lnTo>
                <a:lnTo>
                  <a:pt x="28296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0"/>
          <p:cNvSpPr/>
          <p:nvPr/>
        </p:nvSpPr>
        <p:spPr>
          <a:xfrm>
            <a:off x="0" y="3659116"/>
            <a:ext cx="9144046" cy="54871"/>
          </a:xfrm>
          <a:custGeom>
            <a:rect b="b" l="l" r="r" t="t"/>
            <a:pathLst>
              <a:path extrusionOk="0" h="1698" w="282966">
                <a:moveTo>
                  <a:pt x="1" y="0"/>
                </a:moveTo>
                <a:lnTo>
                  <a:pt x="1" y="1698"/>
                </a:lnTo>
                <a:lnTo>
                  <a:pt x="282965" y="1698"/>
                </a:lnTo>
                <a:lnTo>
                  <a:pt x="28296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0"/>
          <p:cNvSpPr/>
          <p:nvPr/>
        </p:nvSpPr>
        <p:spPr>
          <a:xfrm>
            <a:off x="0" y="3801689"/>
            <a:ext cx="9144046" cy="27468"/>
          </a:xfrm>
          <a:custGeom>
            <a:rect b="b" l="l" r="r" t="t"/>
            <a:pathLst>
              <a:path extrusionOk="0" h="850" w="282966">
                <a:moveTo>
                  <a:pt x="1" y="1"/>
                </a:moveTo>
                <a:lnTo>
                  <a:pt x="1" y="850"/>
                </a:lnTo>
                <a:lnTo>
                  <a:pt x="282965" y="850"/>
                </a:lnTo>
                <a:lnTo>
                  <a:pt x="28296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" name="Google Shape;191;p30"/>
          <p:cNvGrpSpPr/>
          <p:nvPr/>
        </p:nvGrpSpPr>
        <p:grpSpPr>
          <a:xfrm>
            <a:off x="662056" y="530661"/>
            <a:ext cx="3181338" cy="4612785"/>
            <a:chOff x="888500" y="1120575"/>
            <a:chExt cx="2093950" cy="3036125"/>
          </a:xfrm>
        </p:grpSpPr>
        <p:sp>
          <p:nvSpPr>
            <p:cNvPr id="192" name="Google Shape;192;p30"/>
            <p:cNvSpPr/>
            <p:nvPr/>
          </p:nvSpPr>
          <p:spPr>
            <a:xfrm>
              <a:off x="1029525" y="2358750"/>
              <a:ext cx="1811875" cy="806475"/>
            </a:xfrm>
            <a:custGeom>
              <a:rect b="b" l="l" r="r" t="t"/>
              <a:pathLst>
                <a:path extrusionOk="0" h="32259" w="72475">
                  <a:moveTo>
                    <a:pt x="4342" y="1"/>
                  </a:moveTo>
                  <a:lnTo>
                    <a:pt x="1" y="32258"/>
                  </a:lnTo>
                  <a:lnTo>
                    <a:pt x="72475" y="32258"/>
                  </a:lnTo>
                  <a:lnTo>
                    <a:pt x="68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0"/>
            <p:cNvSpPr/>
            <p:nvPr/>
          </p:nvSpPr>
          <p:spPr>
            <a:xfrm>
              <a:off x="1036600" y="2120875"/>
              <a:ext cx="1797725" cy="237900"/>
            </a:xfrm>
            <a:custGeom>
              <a:rect b="b" l="l" r="r" t="t"/>
              <a:pathLst>
                <a:path extrusionOk="0" h="9516" w="71909">
                  <a:moveTo>
                    <a:pt x="1" y="1"/>
                  </a:moveTo>
                  <a:cubicBezTo>
                    <a:pt x="1" y="1"/>
                    <a:pt x="1" y="5554"/>
                    <a:pt x="2645" y="9516"/>
                  </a:cubicBezTo>
                  <a:lnTo>
                    <a:pt x="69265" y="9516"/>
                  </a:lnTo>
                  <a:cubicBezTo>
                    <a:pt x="71909" y="5554"/>
                    <a:pt x="71909" y="1"/>
                    <a:pt x="719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1043025" y="2742075"/>
              <a:ext cx="1784900" cy="72750"/>
            </a:xfrm>
            <a:custGeom>
              <a:rect b="b" l="l" r="r" t="t"/>
              <a:pathLst>
                <a:path extrusionOk="0" h="2910" w="71396">
                  <a:moveTo>
                    <a:pt x="548" y="1"/>
                  </a:moveTo>
                  <a:lnTo>
                    <a:pt x="0" y="2910"/>
                  </a:lnTo>
                  <a:lnTo>
                    <a:pt x="71396" y="2910"/>
                  </a:lnTo>
                  <a:lnTo>
                    <a:pt x="70847" y="1"/>
                  </a:lnTo>
                  <a:close/>
                </a:path>
              </a:pathLst>
            </a:custGeom>
            <a:solidFill>
              <a:srgbClr val="E639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1063575" y="2583575"/>
              <a:ext cx="1743800" cy="72750"/>
            </a:xfrm>
            <a:custGeom>
              <a:rect b="b" l="l" r="r" t="t"/>
              <a:pathLst>
                <a:path extrusionOk="0" h="2910" w="69752">
                  <a:moveTo>
                    <a:pt x="549" y="1"/>
                  </a:moveTo>
                  <a:lnTo>
                    <a:pt x="0" y="2910"/>
                  </a:lnTo>
                  <a:lnTo>
                    <a:pt x="69751" y="2910"/>
                  </a:lnTo>
                  <a:lnTo>
                    <a:pt x="692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0"/>
            <p:cNvSpPr/>
            <p:nvPr/>
          </p:nvSpPr>
          <p:spPr>
            <a:xfrm>
              <a:off x="1084125" y="2424850"/>
              <a:ext cx="1702675" cy="72750"/>
            </a:xfrm>
            <a:custGeom>
              <a:rect b="b" l="l" r="r" t="t"/>
              <a:pathLst>
                <a:path extrusionOk="0" h="2910" w="68107">
                  <a:moveTo>
                    <a:pt x="549" y="1"/>
                  </a:moveTo>
                  <a:lnTo>
                    <a:pt x="1" y="2910"/>
                  </a:lnTo>
                  <a:lnTo>
                    <a:pt x="68107" y="2910"/>
                  </a:lnTo>
                  <a:lnTo>
                    <a:pt x="675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1241525" y="2021850"/>
              <a:ext cx="1387875" cy="99050"/>
            </a:xfrm>
            <a:custGeom>
              <a:rect b="b" l="l" r="r" t="t"/>
              <a:pathLst>
                <a:path extrusionOk="0" h="3962" w="55515">
                  <a:moveTo>
                    <a:pt x="1053" y="0"/>
                  </a:moveTo>
                  <a:lnTo>
                    <a:pt x="1" y="3962"/>
                  </a:lnTo>
                  <a:lnTo>
                    <a:pt x="55515" y="3962"/>
                  </a:lnTo>
                  <a:lnTo>
                    <a:pt x="54463" y="0"/>
                  </a:lnTo>
                  <a:close/>
                </a:path>
              </a:pathLst>
            </a:custGeom>
            <a:solidFill>
              <a:srgbClr val="24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0"/>
            <p:cNvSpPr/>
            <p:nvPr/>
          </p:nvSpPr>
          <p:spPr>
            <a:xfrm>
              <a:off x="1459500" y="1922600"/>
              <a:ext cx="951950" cy="99275"/>
            </a:xfrm>
            <a:custGeom>
              <a:rect b="b" l="l" r="r" t="t"/>
              <a:pathLst>
                <a:path extrusionOk="0" h="3971" w="38078">
                  <a:moveTo>
                    <a:pt x="1062" y="0"/>
                  </a:moveTo>
                  <a:lnTo>
                    <a:pt x="1" y="3970"/>
                  </a:lnTo>
                  <a:lnTo>
                    <a:pt x="38077" y="3970"/>
                  </a:lnTo>
                  <a:lnTo>
                    <a:pt x="370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1285975" y="1889650"/>
              <a:ext cx="132225" cy="132225"/>
            </a:xfrm>
            <a:custGeom>
              <a:rect b="b" l="l" r="r" t="t"/>
              <a:pathLst>
                <a:path extrusionOk="0" h="5289" w="5289">
                  <a:moveTo>
                    <a:pt x="2644" y="1"/>
                  </a:moveTo>
                  <a:cubicBezTo>
                    <a:pt x="1185" y="1"/>
                    <a:pt x="0" y="1177"/>
                    <a:pt x="0" y="2645"/>
                  </a:cubicBezTo>
                  <a:cubicBezTo>
                    <a:pt x="0" y="4104"/>
                    <a:pt x="1185" y="5288"/>
                    <a:pt x="2644" y="5288"/>
                  </a:cubicBezTo>
                  <a:cubicBezTo>
                    <a:pt x="4103" y="5288"/>
                    <a:pt x="5288" y="4104"/>
                    <a:pt x="5288" y="2645"/>
                  </a:cubicBezTo>
                  <a:cubicBezTo>
                    <a:pt x="5288" y="1177"/>
                    <a:pt x="4103" y="1"/>
                    <a:pt x="26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452525" y="1889650"/>
              <a:ext cx="132225" cy="132225"/>
            </a:xfrm>
            <a:custGeom>
              <a:rect b="b" l="l" r="r" t="t"/>
              <a:pathLst>
                <a:path extrusionOk="0" h="5289" w="5289">
                  <a:moveTo>
                    <a:pt x="2645" y="1"/>
                  </a:moveTo>
                  <a:cubicBezTo>
                    <a:pt x="1186" y="1"/>
                    <a:pt x="1" y="1177"/>
                    <a:pt x="1" y="2645"/>
                  </a:cubicBezTo>
                  <a:cubicBezTo>
                    <a:pt x="1" y="4104"/>
                    <a:pt x="1186" y="5288"/>
                    <a:pt x="2645" y="5288"/>
                  </a:cubicBezTo>
                  <a:cubicBezTo>
                    <a:pt x="4113" y="5288"/>
                    <a:pt x="5289" y="4104"/>
                    <a:pt x="5289" y="2645"/>
                  </a:cubicBezTo>
                  <a:cubicBezTo>
                    <a:pt x="5289" y="1177"/>
                    <a:pt x="4113" y="1"/>
                    <a:pt x="26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1784025" y="1740875"/>
              <a:ext cx="302900" cy="79375"/>
            </a:xfrm>
            <a:custGeom>
              <a:rect b="b" l="l" r="r" t="t"/>
              <a:pathLst>
                <a:path extrusionOk="0" h="3175" w="12116">
                  <a:moveTo>
                    <a:pt x="1" y="0"/>
                  </a:moveTo>
                  <a:lnTo>
                    <a:pt x="1" y="3175"/>
                  </a:lnTo>
                  <a:lnTo>
                    <a:pt x="12115" y="3175"/>
                  </a:lnTo>
                  <a:lnTo>
                    <a:pt x="121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1585300" y="1685175"/>
              <a:ext cx="700350" cy="55725"/>
            </a:xfrm>
            <a:custGeom>
              <a:rect b="b" l="l" r="r" t="t"/>
              <a:pathLst>
                <a:path extrusionOk="0" h="2229" w="28014">
                  <a:moveTo>
                    <a:pt x="0" y="0"/>
                  </a:moveTo>
                  <a:cubicBezTo>
                    <a:pt x="0" y="1229"/>
                    <a:pt x="990" y="2228"/>
                    <a:pt x="2220" y="2228"/>
                  </a:cubicBezTo>
                  <a:lnTo>
                    <a:pt x="25785" y="2228"/>
                  </a:lnTo>
                  <a:cubicBezTo>
                    <a:pt x="27023" y="2228"/>
                    <a:pt x="28014" y="1229"/>
                    <a:pt x="28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1731200" y="1820225"/>
              <a:ext cx="408550" cy="102400"/>
            </a:xfrm>
            <a:custGeom>
              <a:rect b="b" l="l" r="r" t="t"/>
              <a:pathLst>
                <a:path extrusionOk="0" h="4096" w="16342">
                  <a:moveTo>
                    <a:pt x="2114" y="1"/>
                  </a:moveTo>
                  <a:lnTo>
                    <a:pt x="0" y="4095"/>
                  </a:lnTo>
                  <a:lnTo>
                    <a:pt x="16341" y="4095"/>
                  </a:lnTo>
                  <a:lnTo>
                    <a:pt x="14228" y="1"/>
                  </a:lnTo>
                  <a:close/>
                </a:path>
              </a:pathLst>
            </a:custGeom>
            <a:solidFill>
              <a:srgbClr val="F27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>
              <a:off x="1782700" y="1578825"/>
              <a:ext cx="305550" cy="106375"/>
            </a:xfrm>
            <a:custGeom>
              <a:rect b="b" l="l" r="r" t="t"/>
              <a:pathLst>
                <a:path extrusionOk="0" h="4255" w="12222">
                  <a:moveTo>
                    <a:pt x="1" y="1"/>
                  </a:moveTo>
                  <a:lnTo>
                    <a:pt x="1583" y="4254"/>
                  </a:lnTo>
                  <a:lnTo>
                    <a:pt x="10638" y="4254"/>
                  </a:lnTo>
                  <a:lnTo>
                    <a:pt x="122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>
              <a:off x="1905175" y="1120575"/>
              <a:ext cx="60375" cy="461600"/>
            </a:xfrm>
            <a:custGeom>
              <a:rect b="b" l="l" r="r" t="t"/>
              <a:pathLst>
                <a:path extrusionOk="0" h="18464" w="2415">
                  <a:moveTo>
                    <a:pt x="1212" y="0"/>
                  </a:moveTo>
                  <a:lnTo>
                    <a:pt x="611" y="9232"/>
                  </a:lnTo>
                  <a:lnTo>
                    <a:pt x="0" y="18463"/>
                  </a:lnTo>
                  <a:lnTo>
                    <a:pt x="2414" y="18463"/>
                  </a:lnTo>
                  <a:lnTo>
                    <a:pt x="1813" y="9232"/>
                  </a:lnTo>
                  <a:lnTo>
                    <a:pt x="12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1795075" y="1337425"/>
              <a:ext cx="6675" cy="241425"/>
            </a:xfrm>
            <a:custGeom>
              <a:rect b="b" l="l" r="r" t="t"/>
              <a:pathLst>
                <a:path extrusionOk="0" h="9657" w="267">
                  <a:moveTo>
                    <a:pt x="1" y="1"/>
                  </a:moveTo>
                  <a:lnTo>
                    <a:pt x="1" y="9657"/>
                  </a:lnTo>
                  <a:lnTo>
                    <a:pt x="266" y="965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2069200" y="1337425"/>
              <a:ext cx="6650" cy="241425"/>
            </a:xfrm>
            <a:custGeom>
              <a:rect b="b" l="l" r="r" t="t"/>
              <a:pathLst>
                <a:path extrusionOk="0" h="9657" w="266">
                  <a:moveTo>
                    <a:pt x="1" y="1"/>
                  </a:moveTo>
                  <a:lnTo>
                    <a:pt x="1" y="9657"/>
                  </a:lnTo>
                  <a:lnTo>
                    <a:pt x="266" y="9657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888500" y="2305925"/>
              <a:ext cx="2093950" cy="1850775"/>
            </a:xfrm>
            <a:custGeom>
              <a:rect b="b" l="l" r="r" t="t"/>
              <a:pathLst>
                <a:path extrusionOk="0" h="74031" w="83758">
                  <a:moveTo>
                    <a:pt x="41773" y="0"/>
                  </a:moveTo>
                  <a:cubicBezTo>
                    <a:pt x="41773" y="0"/>
                    <a:pt x="24857" y="12026"/>
                    <a:pt x="0" y="19896"/>
                  </a:cubicBezTo>
                  <a:cubicBezTo>
                    <a:pt x="0" y="19896"/>
                    <a:pt x="0" y="49510"/>
                    <a:pt x="15864" y="74031"/>
                  </a:cubicBezTo>
                  <a:lnTo>
                    <a:pt x="67894" y="74031"/>
                  </a:lnTo>
                  <a:cubicBezTo>
                    <a:pt x="83758" y="49510"/>
                    <a:pt x="83758" y="19896"/>
                    <a:pt x="83758" y="19896"/>
                  </a:cubicBezTo>
                  <a:lnTo>
                    <a:pt x="83545" y="19896"/>
                  </a:lnTo>
                  <a:cubicBezTo>
                    <a:pt x="58689" y="12026"/>
                    <a:pt x="41773" y="0"/>
                    <a:pt x="41773" y="0"/>
                  </a:cubicBezTo>
                  <a:close/>
                </a:path>
              </a:pathLst>
            </a:custGeom>
            <a:solidFill>
              <a:srgbClr val="499D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1935450" y="2307675"/>
              <a:ext cx="1047000" cy="1849025"/>
            </a:xfrm>
            <a:custGeom>
              <a:rect b="b" l="l" r="r" t="t"/>
              <a:pathLst>
                <a:path extrusionOk="0" h="73961" w="41880">
                  <a:moveTo>
                    <a:pt x="1" y="1"/>
                  </a:moveTo>
                  <a:lnTo>
                    <a:pt x="1" y="73961"/>
                  </a:lnTo>
                  <a:lnTo>
                    <a:pt x="26016" y="73961"/>
                  </a:lnTo>
                  <a:cubicBezTo>
                    <a:pt x="41880" y="49440"/>
                    <a:pt x="41880" y="19826"/>
                    <a:pt x="41880" y="19826"/>
                  </a:cubicBezTo>
                  <a:lnTo>
                    <a:pt x="41667" y="19826"/>
                  </a:lnTo>
                  <a:cubicBezTo>
                    <a:pt x="17889" y="12301"/>
                    <a:pt x="1380" y="974"/>
                    <a:pt x="1" y="1"/>
                  </a:cubicBezTo>
                  <a:close/>
                </a:path>
              </a:pathLst>
            </a:custGeom>
            <a:solidFill>
              <a:srgbClr val="24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471325" y="3385600"/>
              <a:ext cx="120050" cy="205850"/>
            </a:xfrm>
            <a:custGeom>
              <a:rect b="b" l="l" r="r" t="t"/>
              <a:pathLst>
                <a:path extrusionOk="0" h="8234" w="4802">
                  <a:moveTo>
                    <a:pt x="2802" y="0"/>
                  </a:moveTo>
                  <a:cubicBezTo>
                    <a:pt x="1683" y="0"/>
                    <a:pt x="589" y="1667"/>
                    <a:pt x="301" y="3847"/>
                  </a:cubicBezTo>
                  <a:cubicBezTo>
                    <a:pt x="0" y="6111"/>
                    <a:pt x="708" y="8074"/>
                    <a:pt x="1866" y="8224"/>
                  </a:cubicBezTo>
                  <a:cubicBezTo>
                    <a:pt x="1914" y="8230"/>
                    <a:pt x="1961" y="8233"/>
                    <a:pt x="2008" y="8233"/>
                  </a:cubicBezTo>
                  <a:cubicBezTo>
                    <a:pt x="3120" y="8233"/>
                    <a:pt x="4222" y="6566"/>
                    <a:pt x="4510" y="4395"/>
                  </a:cubicBezTo>
                  <a:cubicBezTo>
                    <a:pt x="4802" y="2132"/>
                    <a:pt x="4103" y="169"/>
                    <a:pt x="2945" y="9"/>
                  </a:cubicBezTo>
                  <a:cubicBezTo>
                    <a:pt x="2897" y="3"/>
                    <a:pt x="2850" y="0"/>
                    <a:pt x="28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1279550" y="3385600"/>
              <a:ext cx="119850" cy="205850"/>
            </a:xfrm>
            <a:custGeom>
              <a:rect b="b" l="l" r="r" t="t"/>
              <a:pathLst>
                <a:path extrusionOk="0" h="8234" w="4794">
                  <a:moveTo>
                    <a:pt x="2001" y="0"/>
                  </a:moveTo>
                  <a:cubicBezTo>
                    <a:pt x="1953" y="0"/>
                    <a:pt x="1905" y="3"/>
                    <a:pt x="1858" y="9"/>
                  </a:cubicBezTo>
                  <a:cubicBezTo>
                    <a:pt x="699" y="169"/>
                    <a:pt x="1" y="2132"/>
                    <a:pt x="292" y="4395"/>
                  </a:cubicBezTo>
                  <a:cubicBezTo>
                    <a:pt x="581" y="6566"/>
                    <a:pt x="1683" y="8233"/>
                    <a:pt x="2794" y="8233"/>
                  </a:cubicBezTo>
                  <a:cubicBezTo>
                    <a:pt x="2842" y="8233"/>
                    <a:pt x="2889" y="8230"/>
                    <a:pt x="2936" y="8224"/>
                  </a:cubicBezTo>
                  <a:cubicBezTo>
                    <a:pt x="4095" y="8074"/>
                    <a:pt x="4793" y="6111"/>
                    <a:pt x="4502" y="3847"/>
                  </a:cubicBezTo>
                  <a:cubicBezTo>
                    <a:pt x="4213" y="1667"/>
                    <a:pt x="3120" y="0"/>
                    <a:pt x="20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>
              <a:off x="2365875" y="2847750"/>
              <a:ext cx="78050" cy="127575"/>
            </a:xfrm>
            <a:custGeom>
              <a:rect b="b" l="l" r="r" t="t"/>
              <a:pathLst>
                <a:path extrusionOk="0" h="5103" w="3122">
                  <a:moveTo>
                    <a:pt x="1247" y="0"/>
                  </a:moveTo>
                  <a:lnTo>
                    <a:pt x="0" y="4599"/>
                  </a:lnTo>
                  <a:lnTo>
                    <a:pt x="1875" y="5103"/>
                  </a:lnTo>
                  <a:lnTo>
                    <a:pt x="3122" y="50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>
              <a:off x="2514650" y="2891750"/>
              <a:ext cx="78050" cy="127575"/>
            </a:xfrm>
            <a:custGeom>
              <a:rect b="b" l="l" r="r" t="t"/>
              <a:pathLst>
                <a:path extrusionOk="0" h="5103" w="3122">
                  <a:moveTo>
                    <a:pt x="1247" y="0"/>
                  </a:moveTo>
                  <a:lnTo>
                    <a:pt x="1" y="4598"/>
                  </a:lnTo>
                  <a:lnTo>
                    <a:pt x="1875" y="5102"/>
                  </a:lnTo>
                  <a:lnTo>
                    <a:pt x="3122" y="50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>
              <a:off x="2663425" y="2935725"/>
              <a:ext cx="78075" cy="127575"/>
            </a:xfrm>
            <a:custGeom>
              <a:rect b="b" l="l" r="r" t="t"/>
              <a:pathLst>
                <a:path extrusionOk="0" h="5103" w="3123">
                  <a:moveTo>
                    <a:pt x="1247" y="1"/>
                  </a:moveTo>
                  <a:lnTo>
                    <a:pt x="1" y="4599"/>
                  </a:lnTo>
                  <a:lnTo>
                    <a:pt x="1875" y="5103"/>
                  </a:lnTo>
                  <a:lnTo>
                    <a:pt x="3122" y="505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1427000" y="2847750"/>
              <a:ext cx="78075" cy="127575"/>
            </a:xfrm>
            <a:custGeom>
              <a:rect b="b" l="l" r="r" t="t"/>
              <a:pathLst>
                <a:path extrusionOk="0" h="5103" w="3123">
                  <a:moveTo>
                    <a:pt x="1875" y="0"/>
                  </a:moveTo>
                  <a:lnTo>
                    <a:pt x="1" y="504"/>
                  </a:lnTo>
                  <a:lnTo>
                    <a:pt x="1248" y="5103"/>
                  </a:lnTo>
                  <a:lnTo>
                    <a:pt x="3122" y="4599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1278225" y="2891750"/>
              <a:ext cx="78075" cy="127575"/>
            </a:xfrm>
            <a:custGeom>
              <a:rect b="b" l="l" r="r" t="t"/>
              <a:pathLst>
                <a:path extrusionOk="0" h="5103" w="3123">
                  <a:moveTo>
                    <a:pt x="1875" y="0"/>
                  </a:moveTo>
                  <a:lnTo>
                    <a:pt x="1" y="504"/>
                  </a:lnTo>
                  <a:lnTo>
                    <a:pt x="1247" y="5102"/>
                  </a:lnTo>
                  <a:lnTo>
                    <a:pt x="3122" y="4598"/>
                  </a:lnTo>
                  <a:lnTo>
                    <a:pt x="18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1129450" y="2935725"/>
              <a:ext cx="78050" cy="127575"/>
            </a:xfrm>
            <a:custGeom>
              <a:rect b="b" l="l" r="r" t="t"/>
              <a:pathLst>
                <a:path extrusionOk="0" h="5103" w="3122">
                  <a:moveTo>
                    <a:pt x="1875" y="1"/>
                  </a:moveTo>
                  <a:lnTo>
                    <a:pt x="1" y="505"/>
                  </a:lnTo>
                  <a:lnTo>
                    <a:pt x="1247" y="5103"/>
                  </a:lnTo>
                  <a:lnTo>
                    <a:pt x="3122" y="4599"/>
                  </a:lnTo>
                  <a:lnTo>
                    <a:pt x="18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8" name="Google Shape;218;p30"/>
          <p:cNvSpPr/>
          <p:nvPr/>
        </p:nvSpPr>
        <p:spPr>
          <a:xfrm>
            <a:off x="2767700" y="651325"/>
            <a:ext cx="424545" cy="424524"/>
          </a:xfrm>
          <a:custGeom>
            <a:rect b="b" l="l" r="r" t="t"/>
            <a:pathLst>
              <a:path extrusionOk="0" h="20400" w="20401">
                <a:moveTo>
                  <a:pt x="10196" y="0"/>
                </a:moveTo>
                <a:cubicBezTo>
                  <a:pt x="4563" y="0"/>
                  <a:pt x="0" y="4563"/>
                  <a:pt x="0" y="10196"/>
                </a:cubicBezTo>
                <a:cubicBezTo>
                  <a:pt x="0" y="15837"/>
                  <a:pt x="4563" y="20400"/>
                  <a:pt x="10196" y="20400"/>
                </a:cubicBezTo>
                <a:cubicBezTo>
                  <a:pt x="15829" y="20400"/>
                  <a:pt x="20400" y="15837"/>
                  <a:pt x="20400" y="10196"/>
                </a:cubicBezTo>
                <a:cubicBezTo>
                  <a:pt x="20400" y="4563"/>
                  <a:pt x="15829" y="0"/>
                  <a:pt x="101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9"/>
          <p:cNvSpPr txBox="1"/>
          <p:nvPr>
            <p:ph idx="1" type="subTitle"/>
          </p:nvPr>
        </p:nvSpPr>
        <p:spPr>
          <a:xfrm>
            <a:off x="503050" y="2904163"/>
            <a:ext cx="2139300" cy="2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Rosgar Montanez</a:t>
            </a:r>
            <a:endParaRPr/>
          </a:p>
        </p:txBody>
      </p:sp>
      <p:sp>
        <p:nvSpPr>
          <p:cNvPr id="1373" name="Google Shape;1373;p39"/>
          <p:cNvSpPr txBox="1"/>
          <p:nvPr>
            <p:ph idx="2" type="subTitle"/>
          </p:nvPr>
        </p:nvSpPr>
        <p:spPr>
          <a:xfrm>
            <a:off x="257950" y="3233725"/>
            <a:ext cx="26295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Manager and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Analyst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/>
              <a:t>sbs22094@student.cct.ie</a:t>
            </a:r>
            <a:endParaRPr b="1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39"/>
          <p:cNvSpPr txBox="1"/>
          <p:nvPr>
            <p:ph idx="3" type="subTitle"/>
          </p:nvPr>
        </p:nvSpPr>
        <p:spPr>
          <a:xfrm>
            <a:off x="3530853" y="2867275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Ram Shah</a:t>
            </a:r>
            <a:endParaRPr/>
          </a:p>
        </p:txBody>
      </p:sp>
      <p:sp>
        <p:nvSpPr>
          <p:cNvPr id="1375" name="Google Shape;1375;p39"/>
          <p:cNvSpPr txBox="1"/>
          <p:nvPr>
            <p:ph idx="4" type="subTitle"/>
          </p:nvPr>
        </p:nvSpPr>
        <p:spPr>
          <a:xfrm>
            <a:off x="3530850" y="3233725"/>
            <a:ext cx="23670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sbs22068@student.cct.ie</a:t>
            </a:r>
            <a:endParaRPr b="1"/>
          </a:p>
        </p:txBody>
      </p:sp>
      <p:sp>
        <p:nvSpPr>
          <p:cNvPr id="1376" name="Google Shape;1376;p39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 </a:t>
            </a:r>
            <a:endParaRPr sz="1000">
              <a:solidFill>
                <a:srgbClr val="0C2E3A"/>
              </a:solidFill>
            </a:endParaRPr>
          </a:p>
        </p:txBody>
      </p:sp>
      <p:sp>
        <p:nvSpPr>
          <p:cNvPr id="1377" name="Google Shape;1377;p39"/>
          <p:cNvSpPr/>
          <p:nvPr/>
        </p:nvSpPr>
        <p:spPr>
          <a:xfrm>
            <a:off x="1" y="4577925"/>
            <a:ext cx="9144046" cy="81890"/>
          </a:xfrm>
          <a:custGeom>
            <a:rect b="b" l="l" r="r" t="t"/>
            <a:pathLst>
              <a:path extrusionOk="0" h="3405" w="282966">
                <a:moveTo>
                  <a:pt x="1" y="0"/>
                </a:moveTo>
                <a:lnTo>
                  <a:pt x="1" y="3405"/>
                </a:lnTo>
                <a:lnTo>
                  <a:pt x="282965" y="3405"/>
                </a:lnTo>
                <a:lnTo>
                  <a:pt x="28296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39"/>
          <p:cNvSpPr/>
          <p:nvPr/>
        </p:nvSpPr>
        <p:spPr>
          <a:xfrm>
            <a:off x="0" y="4741173"/>
            <a:ext cx="9144046" cy="402323"/>
          </a:xfrm>
          <a:custGeom>
            <a:rect b="b" l="l" r="r" t="t"/>
            <a:pathLst>
              <a:path extrusionOk="0" h="2548" w="282966">
                <a:moveTo>
                  <a:pt x="1" y="1"/>
                </a:moveTo>
                <a:lnTo>
                  <a:pt x="1" y="2547"/>
                </a:lnTo>
                <a:lnTo>
                  <a:pt x="282965" y="2547"/>
                </a:lnTo>
                <a:lnTo>
                  <a:pt x="2829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9" name="Google Shape;137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200" y="1513163"/>
            <a:ext cx="880990" cy="129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0" name="Google Shape;138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5150" y="1513175"/>
            <a:ext cx="1004400" cy="129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1" name="Google Shape;1381;p39"/>
          <p:cNvPicPr preferRelativeResize="0"/>
          <p:nvPr/>
        </p:nvPicPr>
        <p:blipFill rotWithShape="1">
          <a:blip r:embed="rId5">
            <a:alphaModFix/>
          </a:blip>
          <a:srcRect b="0" l="11816" r="12482" t="0"/>
          <a:stretch/>
        </p:blipFill>
        <p:spPr>
          <a:xfrm>
            <a:off x="6838825" y="1518725"/>
            <a:ext cx="1004400" cy="135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2" name="Google Shape;1382;p39"/>
          <p:cNvSpPr txBox="1"/>
          <p:nvPr>
            <p:ph idx="3" type="subTitle"/>
          </p:nvPr>
        </p:nvSpPr>
        <p:spPr>
          <a:xfrm>
            <a:off x="6304528" y="2867275"/>
            <a:ext cx="2073000" cy="3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Anna Floridia</a:t>
            </a:r>
            <a:endParaRPr/>
          </a:p>
        </p:txBody>
      </p:sp>
      <p:sp>
        <p:nvSpPr>
          <p:cNvPr id="1383" name="Google Shape;1383;p39"/>
          <p:cNvSpPr txBox="1"/>
          <p:nvPr>
            <p:ph idx="4" type="subTitle"/>
          </p:nvPr>
        </p:nvSpPr>
        <p:spPr>
          <a:xfrm>
            <a:off x="6219325" y="3202375"/>
            <a:ext cx="2243400" cy="8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Communications Manager</a:t>
            </a:r>
            <a:endParaRPr/>
          </a:p>
          <a:p>
            <a:pPr indent="0" lvl="0" marL="0" rtl="0" algn="l">
              <a:lnSpc>
                <a:spcPct val="115384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/>
              <a:t>sbs22087@student.cct.ie</a:t>
            </a:r>
            <a:endParaRPr/>
          </a:p>
        </p:txBody>
      </p:sp>
      <p:grpSp>
        <p:nvGrpSpPr>
          <p:cNvPr id="1384" name="Google Shape;1384;p39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385" name="Google Shape;1385;p39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9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9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9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9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9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9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9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9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9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9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9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9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9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9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9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9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9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9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40"/>
          <p:cNvSpPr txBox="1"/>
          <p:nvPr>
            <p:ph idx="2" type="subTitle"/>
          </p:nvPr>
        </p:nvSpPr>
        <p:spPr>
          <a:xfrm>
            <a:off x="662100" y="1862575"/>
            <a:ext cx="2917500" cy="84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chemeClr val="accent4"/>
                </a:solidFill>
              </a:rPr>
              <a:t>Paola</a:t>
            </a:r>
            <a:r>
              <a:rPr i="1" lang="en" sz="1500">
                <a:solidFill>
                  <a:schemeClr val="accent4"/>
                </a:solidFill>
              </a:rPr>
              <a:t>: sbs22094@student.cct.ie</a:t>
            </a:r>
            <a:endParaRPr i="1" sz="15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chemeClr val="accent4"/>
                </a:solidFill>
              </a:rPr>
              <a:t>Anna</a:t>
            </a:r>
            <a:r>
              <a:rPr i="1" lang="en" sz="1500">
                <a:solidFill>
                  <a:schemeClr val="accent4"/>
                </a:solidFill>
              </a:rPr>
              <a:t>: </a:t>
            </a:r>
            <a:r>
              <a:rPr i="1" lang="en" sz="1500">
                <a:solidFill>
                  <a:schemeClr val="accent4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sbs22087@student.cct.ie</a:t>
            </a:r>
            <a:endParaRPr i="1" sz="1500">
              <a:solidFill>
                <a:schemeClr val="accent4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chemeClr val="accent4"/>
                </a:solidFill>
              </a:rPr>
              <a:t>Ram</a:t>
            </a:r>
            <a:r>
              <a:rPr i="1" lang="en" sz="1500">
                <a:solidFill>
                  <a:schemeClr val="accent4"/>
                </a:solidFill>
              </a:rPr>
              <a:t>: sbs22068@student.cct.ie</a:t>
            </a:r>
            <a:endParaRPr i="1" sz="1500">
              <a:solidFill>
                <a:schemeClr val="accent4"/>
              </a:solidFill>
            </a:endParaRPr>
          </a:p>
        </p:txBody>
      </p:sp>
      <p:sp>
        <p:nvSpPr>
          <p:cNvPr id="1409" name="Google Shape;1409;p40"/>
          <p:cNvSpPr txBox="1"/>
          <p:nvPr>
            <p:ph type="title"/>
          </p:nvPr>
        </p:nvSpPr>
        <p:spPr>
          <a:xfrm>
            <a:off x="725775" y="1131725"/>
            <a:ext cx="29175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1410" name="Google Shape;1410;p40"/>
          <p:cNvGrpSpPr/>
          <p:nvPr/>
        </p:nvGrpSpPr>
        <p:grpSpPr>
          <a:xfrm>
            <a:off x="4680482" y="2632629"/>
            <a:ext cx="315683" cy="315683"/>
            <a:chOff x="1379798" y="1723250"/>
            <a:chExt cx="397887" cy="397887"/>
          </a:xfrm>
        </p:grpSpPr>
        <p:sp>
          <p:nvSpPr>
            <p:cNvPr id="1411" name="Google Shape;1411;p40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5" name="Google Shape;1415;p40"/>
          <p:cNvGrpSpPr/>
          <p:nvPr/>
        </p:nvGrpSpPr>
        <p:grpSpPr>
          <a:xfrm>
            <a:off x="4680474" y="1474774"/>
            <a:ext cx="315700" cy="315683"/>
            <a:chOff x="266768" y="1721375"/>
            <a:chExt cx="397907" cy="397887"/>
          </a:xfrm>
        </p:grpSpPr>
        <p:sp>
          <p:nvSpPr>
            <p:cNvPr id="1416" name="Google Shape;1416;p40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0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8" name="Google Shape;1418;p40"/>
          <p:cNvGrpSpPr/>
          <p:nvPr/>
        </p:nvGrpSpPr>
        <p:grpSpPr>
          <a:xfrm>
            <a:off x="4680490" y="2053701"/>
            <a:ext cx="315667" cy="315683"/>
            <a:chOff x="864491" y="1723250"/>
            <a:chExt cx="397866" cy="397887"/>
          </a:xfrm>
        </p:grpSpPr>
        <p:sp>
          <p:nvSpPr>
            <p:cNvPr id="1419" name="Google Shape;1419;p40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0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0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2" name="Google Shape;1422;p40"/>
          <p:cNvSpPr txBox="1"/>
          <p:nvPr/>
        </p:nvSpPr>
        <p:spPr>
          <a:xfrm>
            <a:off x="662100" y="4387500"/>
            <a:ext cx="32622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5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423" name="Google Shape;1423;p40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424" name="Google Shape;1424;p40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0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0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0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0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0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0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0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0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0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0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0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0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0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0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0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41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Data Dictionary</a:t>
            </a:r>
            <a:endParaRPr sz="900">
              <a:solidFill>
                <a:srgbClr val="0C2E3A"/>
              </a:solidFill>
            </a:endParaRPr>
          </a:p>
        </p:txBody>
      </p:sp>
      <p:graphicFrame>
        <p:nvGraphicFramePr>
          <p:cNvPr id="1448" name="Google Shape;1448;p41"/>
          <p:cNvGraphicFramePr/>
          <p:nvPr/>
        </p:nvGraphicFramePr>
        <p:xfrm>
          <a:off x="1580063" y="1334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{8BB3EFF9-7D6E-4946-9C18-4F945F9C2A92}</a:tableStyleId>
              </a:tblPr>
              <a:tblGrid>
                <a:gridCol w="673050"/>
                <a:gridCol w="1166475"/>
                <a:gridCol w="2209625"/>
                <a:gridCol w="995750"/>
                <a:gridCol w="1043175"/>
              </a:tblGrid>
              <a:tr h="22772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Datauno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Column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Name of Variable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Definition of Variable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Source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Type Of Variable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Year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Self explanatory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Region Visited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Countries visited by travellers in population analysed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Categorical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total t</a:t>
                      </a: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rips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Trips completed by all forms of travel to the countries in population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5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72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Datados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</a:t>
                      </a:r>
                      <a:endParaRPr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Year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Self explanatory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Travel mode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Air or Sea used method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7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Categorical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2</a:t>
                      </a:r>
                      <a:endParaRPr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Total </a:t>
                      </a: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Passengers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Self explanatory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8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7725">
                <a:tc gridSpan="5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lt2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Datacuatro</a:t>
                      </a:r>
                      <a:endParaRPr b="1" sz="1100">
                        <a:solidFill>
                          <a:schemeClr val="lt2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</a:tr>
              <a:tr h="227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Year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Self explanatory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9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2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1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189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Fair Expenditure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Total amount spent by passengers per year in fare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  <a:hlinkClick r:id="rId10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Dataset</a:t>
                      </a:r>
                      <a:endParaRPr sz="1100" u="sng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Numerical</a:t>
                      </a:r>
                      <a:endParaRPr sz="1100">
                        <a:solidFill>
                          <a:schemeClr val="l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T="19050" marB="19050" marR="28575" marL="28575" anchor="ctr">
                    <a:lnL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449" name="Google Shape;1449;p41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450" name="Google Shape;1450;p41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1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1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1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1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1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1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1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1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1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1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1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1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1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1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1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1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1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1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2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</a:t>
            </a:r>
            <a:endParaRPr sz="1000">
              <a:solidFill>
                <a:srgbClr val="0C2E3A"/>
              </a:solidFill>
            </a:endParaRPr>
          </a:p>
        </p:txBody>
      </p:sp>
      <p:sp>
        <p:nvSpPr>
          <p:cNvPr id="1474" name="Google Shape;1474;p42"/>
          <p:cNvSpPr txBox="1"/>
          <p:nvPr>
            <p:ph idx="1" type="subTitle"/>
          </p:nvPr>
        </p:nvSpPr>
        <p:spPr>
          <a:xfrm>
            <a:off x="628050" y="1734800"/>
            <a:ext cx="7887900" cy="28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Technology used :  Python powered by Jupyter notebook on Anaconda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Code solutions and functions utilised from </a:t>
            </a:r>
            <a:r>
              <a:rPr lang="en">
                <a:uFill>
                  <a:noFill/>
                </a:uFill>
                <a:hlinkClick r:id="rId3"/>
              </a:rPr>
              <a:t>Stackoverflow</a:t>
            </a:r>
            <a:r>
              <a:rPr lang="en"/>
              <a:t> and </a:t>
            </a:r>
            <a:r>
              <a:rPr lang="en">
                <a:uFill>
                  <a:noFill/>
                </a:uFill>
                <a:hlinkClick r:id="rId4"/>
              </a:rPr>
              <a:t>Github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/>
              <a:t>L</a:t>
            </a:r>
            <a:r>
              <a:rPr lang="en" u="sng">
                <a:solidFill>
                  <a:schemeClr val="hlink"/>
                </a:solidFill>
                <a:hlinkClick r:id="rId5"/>
              </a:rPr>
              <a:t>argest maritime passenger transport fact link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5" name="Google Shape;1475;p42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476" name="Google Shape;1476;p42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42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2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2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2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2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2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2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2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2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2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2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2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2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2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2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2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42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2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r>
              <a:rPr lang="en">
                <a:solidFill>
                  <a:srgbClr val="212121"/>
                </a:solidFill>
              </a:rPr>
              <a:t> </a:t>
            </a:r>
            <a:endParaRPr>
              <a:solidFill>
                <a:srgbClr val="212121"/>
              </a:solidFill>
            </a:endParaRPr>
          </a:p>
        </p:txBody>
      </p:sp>
      <p:sp>
        <p:nvSpPr>
          <p:cNvPr id="224" name="Google Shape;224;p31"/>
          <p:cNvSpPr txBox="1"/>
          <p:nvPr>
            <p:ph idx="9" type="subTitle"/>
          </p:nvPr>
        </p:nvSpPr>
        <p:spPr>
          <a:xfrm>
            <a:off x="1029925" y="2048963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Introduction</a:t>
            </a:r>
            <a:endParaRPr sz="1300"/>
          </a:p>
        </p:txBody>
      </p:sp>
      <p:sp>
        <p:nvSpPr>
          <p:cNvPr id="225" name="Google Shape;225;p31"/>
          <p:cNvSpPr txBox="1"/>
          <p:nvPr>
            <p:ph idx="13" type="subTitle"/>
          </p:nvPr>
        </p:nvSpPr>
        <p:spPr>
          <a:xfrm>
            <a:off x="666925" y="2361200"/>
            <a:ext cx="22278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Purpose and overview of the analysis </a:t>
            </a:r>
            <a:endParaRPr sz="1200"/>
          </a:p>
        </p:txBody>
      </p:sp>
      <p:sp>
        <p:nvSpPr>
          <p:cNvPr id="226" name="Google Shape;226;p31"/>
          <p:cNvSpPr txBox="1"/>
          <p:nvPr>
            <p:ph idx="15" type="subTitle"/>
          </p:nvPr>
        </p:nvSpPr>
        <p:spPr>
          <a:xfrm>
            <a:off x="6394325" y="2439675"/>
            <a:ext cx="22272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Findings and outcomes of the analysis</a:t>
            </a:r>
            <a:endParaRPr sz="1200"/>
          </a:p>
        </p:txBody>
      </p:sp>
      <p:sp>
        <p:nvSpPr>
          <p:cNvPr id="227" name="Google Shape;227;p31"/>
          <p:cNvSpPr txBox="1"/>
          <p:nvPr>
            <p:ph idx="16" type="subTitle"/>
          </p:nvPr>
        </p:nvSpPr>
        <p:spPr>
          <a:xfrm>
            <a:off x="3651999" y="2060363"/>
            <a:ext cx="21648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Business Description</a:t>
            </a:r>
            <a:endParaRPr sz="1300"/>
          </a:p>
        </p:txBody>
      </p:sp>
      <p:sp>
        <p:nvSpPr>
          <p:cNvPr id="228" name="Google Shape;228;p31"/>
          <p:cNvSpPr txBox="1"/>
          <p:nvPr>
            <p:ph idx="17" type="subTitle"/>
          </p:nvPr>
        </p:nvSpPr>
        <p:spPr>
          <a:xfrm>
            <a:off x="3362200" y="2360625"/>
            <a:ext cx="27444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About the hiring company </a:t>
            </a:r>
            <a:r>
              <a:rPr lang="en" sz="1200"/>
              <a:t>background and general business knowledge</a:t>
            </a:r>
            <a:endParaRPr sz="1200"/>
          </a:p>
        </p:txBody>
      </p:sp>
      <p:sp>
        <p:nvSpPr>
          <p:cNvPr id="229" name="Google Shape;229;p31"/>
          <p:cNvSpPr txBox="1"/>
          <p:nvPr>
            <p:ph idx="2" type="subTitle"/>
          </p:nvPr>
        </p:nvSpPr>
        <p:spPr>
          <a:xfrm>
            <a:off x="666925" y="4055650"/>
            <a:ext cx="22278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Marketing Strategy</a:t>
            </a:r>
            <a:endParaRPr sz="1200"/>
          </a:p>
        </p:txBody>
      </p:sp>
      <p:sp>
        <p:nvSpPr>
          <p:cNvPr id="230" name="Google Shape;230;p31"/>
          <p:cNvSpPr txBox="1"/>
          <p:nvPr>
            <p:ph idx="3" type="subTitle"/>
          </p:nvPr>
        </p:nvSpPr>
        <p:spPr>
          <a:xfrm>
            <a:off x="3826050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Conclusion</a:t>
            </a:r>
            <a:endParaRPr sz="1300"/>
          </a:p>
        </p:txBody>
      </p:sp>
      <p:sp>
        <p:nvSpPr>
          <p:cNvPr id="231" name="Google Shape;231;p31"/>
          <p:cNvSpPr txBox="1"/>
          <p:nvPr>
            <p:ph idx="4" type="subTitle"/>
          </p:nvPr>
        </p:nvSpPr>
        <p:spPr>
          <a:xfrm>
            <a:off x="6249275" y="4055650"/>
            <a:ext cx="22272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Team and Q&amp;A</a:t>
            </a:r>
            <a:endParaRPr sz="1200"/>
          </a:p>
        </p:txBody>
      </p:sp>
      <p:sp>
        <p:nvSpPr>
          <p:cNvPr id="232" name="Google Shape;232;p31"/>
          <p:cNvSpPr txBox="1"/>
          <p:nvPr>
            <p:ph idx="5" type="subTitle"/>
          </p:nvPr>
        </p:nvSpPr>
        <p:spPr>
          <a:xfrm>
            <a:off x="1034878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Next steps </a:t>
            </a:r>
            <a:endParaRPr sz="1300"/>
          </a:p>
        </p:txBody>
      </p:sp>
      <p:sp>
        <p:nvSpPr>
          <p:cNvPr id="233" name="Google Shape;233;p31"/>
          <p:cNvSpPr txBox="1"/>
          <p:nvPr>
            <p:ph idx="6" type="subTitle"/>
          </p:nvPr>
        </p:nvSpPr>
        <p:spPr>
          <a:xfrm>
            <a:off x="3221248" y="4055650"/>
            <a:ext cx="27015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Final Business Recommendation</a:t>
            </a:r>
            <a:endParaRPr sz="1200"/>
          </a:p>
        </p:txBody>
      </p:sp>
      <p:sp>
        <p:nvSpPr>
          <p:cNvPr id="234" name="Google Shape;234;p31"/>
          <p:cNvSpPr txBox="1"/>
          <p:nvPr>
            <p:ph idx="7" type="title"/>
          </p:nvPr>
        </p:nvSpPr>
        <p:spPr>
          <a:xfrm>
            <a:off x="13931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5" name="Google Shape;235;p31"/>
          <p:cNvSpPr txBox="1"/>
          <p:nvPr>
            <p:ph idx="8" type="title"/>
          </p:nvPr>
        </p:nvSpPr>
        <p:spPr>
          <a:xfrm>
            <a:off x="41888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36" name="Google Shape;236;p31"/>
          <p:cNvSpPr txBox="1"/>
          <p:nvPr>
            <p:ph idx="21" type="title"/>
          </p:nvPr>
        </p:nvSpPr>
        <p:spPr>
          <a:xfrm>
            <a:off x="6984525" y="3304725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37" name="Google Shape;237;p31"/>
          <p:cNvSpPr txBox="1"/>
          <p:nvPr>
            <p:ph idx="18" type="title"/>
          </p:nvPr>
        </p:nvSpPr>
        <p:spPr>
          <a:xfrm>
            <a:off x="13980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38" name="Google Shape;238;p31"/>
          <p:cNvSpPr txBox="1"/>
          <p:nvPr>
            <p:ph idx="19" type="title"/>
          </p:nvPr>
        </p:nvSpPr>
        <p:spPr>
          <a:xfrm>
            <a:off x="41937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9" name="Google Shape;239;p31"/>
          <p:cNvSpPr txBox="1"/>
          <p:nvPr>
            <p:ph idx="20" type="title"/>
          </p:nvPr>
        </p:nvSpPr>
        <p:spPr>
          <a:xfrm>
            <a:off x="6989425" y="1610263"/>
            <a:ext cx="756300" cy="3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40" name="Google Shape;240;p31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241" name="Google Shape;241;p31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31"/>
          <p:cNvSpPr txBox="1"/>
          <p:nvPr>
            <p:ph idx="1" type="subTitle"/>
          </p:nvPr>
        </p:nvSpPr>
        <p:spPr>
          <a:xfrm>
            <a:off x="6245225" y="2098613"/>
            <a:ext cx="25974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Accomplishments &amp; Challenges </a:t>
            </a:r>
            <a:endParaRPr sz="1300"/>
          </a:p>
        </p:txBody>
      </p:sp>
      <p:sp>
        <p:nvSpPr>
          <p:cNvPr id="261" name="Google Shape;261;p31"/>
          <p:cNvSpPr txBox="1"/>
          <p:nvPr>
            <p:ph idx="3" type="subTitle"/>
          </p:nvPr>
        </p:nvSpPr>
        <p:spPr>
          <a:xfrm>
            <a:off x="6621625" y="3743325"/>
            <a:ext cx="14919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Closure and Questions</a:t>
            </a:r>
            <a:endParaRPr sz="1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Passenger Movement Analysis </a:t>
            </a:r>
            <a:endParaRPr/>
          </a:p>
        </p:txBody>
      </p:sp>
      <p:sp>
        <p:nvSpPr>
          <p:cNvPr id="267" name="Google Shape;267;p32"/>
          <p:cNvSpPr txBox="1"/>
          <p:nvPr>
            <p:ph idx="1" type="body"/>
          </p:nvPr>
        </p:nvSpPr>
        <p:spPr>
          <a:xfrm>
            <a:off x="6123250" y="1514400"/>
            <a:ext cx="2748300" cy="93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T</a:t>
            </a:r>
            <a:r>
              <a:rPr b="1" lang="en" sz="1400">
                <a:solidFill>
                  <a:schemeClr val="lt1"/>
                </a:solidFill>
              </a:rPr>
              <a:t>ravelling preferred method by Irish residents 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accent5"/>
              </a:solidFill>
            </a:endParaRPr>
          </a:p>
        </p:txBody>
      </p:sp>
      <p:grpSp>
        <p:nvGrpSpPr>
          <p:cNvPr id="268" name="Google Shape;268;p32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269" name="Google Shape;269;p32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8" name="Google Shape;288;p32"/>
          <p:cNvGrpSpPr/>
          <p:nvPr/>
        </p:nvGrpSpPr>
        <p:grpSpPr>
          <a:xfrm>
            <a:off x="4593247" y="2741842"/>
            <a:ext cx="1372151" cy="905378"/>
            <a:chOff x="3597785" y="3065882"/>
            <a:chExt cx="2241344" cy="1330656"/>
          </a:xfrm>
        </p:grpSpPr>
        <p:grpSp>
          <p:nvGrpSpPr>
            <p:cNvPr id="289" name="Google Shape;289;p32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290" name="Google Shape;290;p32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chemeClr val="lt1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1" name="Google Shape;291;p32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292" name="Google Shape;292;p32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32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4" name="Google Shape;294;p32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295" name="Google Shape;295;p32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32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7" name="Google Shape;297;p32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298" name="Google Shape;298;p32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299" name="Google Shape;299;p32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32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" name="Google Shape;301;p32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302" name="Google Shape;302;p32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32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4" name="Google Shape;304;p32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305" name="Google Shape;305;p32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32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7" name="Google Shape;307;p32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308" name="Google Shape;308;p32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32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10" name="Google Shape;310;p32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311" name="Google Shape;311;p32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32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13" name="Google Shape;313;p32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314" name="Google Shape;314;p32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315" name="Google Shape;315;p32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32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32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32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32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32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1" name="Google Shape;321;p32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322" name="Google Shape;322;p32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32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4" name="Google Shape;324;p32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325" name="Google Shape;325;p32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32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27" name="Google Shape;327;p32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328" name="Google Shape;328;p32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32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0" name="Google Shape;330;p32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331" name="Google Shape;331;p32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32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3" name="Google Shape;333;p32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334" name="Google Shape;334;p32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32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6" name="Google Shape;336;p32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337" name="Google Shape;337;p32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32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39" name="Google Shape;339;p32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340" name="Google Shape;340;p32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32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42" name="Google Shape;342;p32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343" name="Google Shape;343;p32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344" name="Google Shape;344;p32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32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32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" name="Google Shape;347;p32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348" name="Google Shape;348;p32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32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0" name="Google Shape;350;p32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351" name="Google Shape;351;p32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32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3" name="Google Shape;353;p32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354" name="Google Shape;354;p32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32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6" name="Google Shape;356;p32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357" name="Google Shape;357;p32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32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9" name="Google Shape;359;p32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360" name="Google Shape;360;p32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361" name="Google Shape;361;p32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32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32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32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5" name="Google Shape;365;p32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366" name="Google Shape;366;p32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32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68" name="Google Shape;368;p32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369" name="Google Shape;369;p32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32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1" name="Google Shape;371;p32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372" name="Google Shape;372;p32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32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32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375" name="Google Shape;375;p32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32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7" name="Google Shape;377;p32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378" name="Google Shape;378;p32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32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0" name="Google Shape;380;p32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381" name="Google Shape;381;p32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32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83" name="Google Shape;383;p32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384" name="Google Shape;384;p32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chemeClr val="lt1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5" name="Google Shape;385;p32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386" name="Google Shape;386;p32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32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8" name="Google Shape;388;p32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389" name="Google Shape;389;p32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32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1" name="Google Shape;391;p32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392" name="Google Shape;392;p32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393" name="Google Shape;393;p32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32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32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32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32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32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99" name="Google Shape;399;p32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400" name="Google Shape;400;p32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32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2" name="Google Shape;402;p32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403" name="Google Shape;403;p32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32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5" name="Google Shape;405;p32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406" name="Google Shape;406;p32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32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8" name="Google Shape;408;p32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409" name="Google Shape;409;p32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32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1" name="Google Shape;411;p32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412" name="Google Shape;412;p32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32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4" name="Google Shape;414;p32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415" name="Google Shape;415;p32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32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17" name="Google Shape;417;p32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418" name="Google Shape;418;p32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32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0" name="Google Shape;420;p32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421" name="Google Shape;421;p32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32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" name="Google Shape;423;p32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424" name="Google Shape;424;p32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32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6" name="Google Shape;426;p32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427" name="Google Shape;427;p32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428" name="Google Shape;428;p32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2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2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2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2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2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2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2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2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32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32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2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2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2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2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2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32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5" name="Google Shape;445;p32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446" name="Google Shape;446;p32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32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8" name="Google Shape;448;p32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449" name="Google Shape;449;p32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0" name="Google Shape;450;p32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1" name="Google Shape;451;p32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452" name="Google Shape;452;p32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32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" name="Google Shape;454;p32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455" name="Google Shape;455;p32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" name="Google Shape;457;p32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458" name="Google Shape;458;p32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" name="Google Shape;459;p32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0" name="Google Shape;460;p32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461" name="Google Shape;461;p32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3" name="Google Shape;463;p32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464" name="Google Shape;464;p32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5" name="Google Shape;465;p32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6" name="Google Shape;466;p32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467" name="Google Shape;467;p32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8" name="Google Shape;468;p32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9" name="Google Shape;469;p32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470" name="Google Shape;470;p32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2" name="Google Shape;472;p32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473" name="Google Shape;473;p32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4" name="Google Shape;474;p32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5" name="Google Shape;475;p32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476" name="Google Shape;476;p32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32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8" name="Google Shape;478;p32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479" name="Google Shape;479;p32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32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1" name="Google Shape;481;p32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482" name="Google Shape;482;p32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32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4" name="Google Shape;484;p32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485" name="Google Shape;485;p32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chemeClr val="lt1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6" name="Google Shape;486;p32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487" name="Google Shape;487;p32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" name="Google Shape;488;p32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89" name="Google Shape;489;p32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490" name="Google Shape;490;p32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chemeClr val="lt1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" name="Google Shape;491;p32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chemeClr val="lt1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92" name="Google Shape;492;p32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493" name="Google Shape;493;p32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4" name="Google Shape;494;p32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5" name="Google Shape;495;p32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6" name="Google Shape;496;p32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7" name="Google Shape;497;p32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8" name="Google Shape;498;p32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99" name="Google Shape;499;p32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00" name="Google Shape;500;p32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chemeClr val="lt1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501" name="Google Shape;501;p32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502" name="Google Shape;502;p32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3" name="Google Shape;503;p32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4" name="Google Shape;504;p32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5" name="Google Shape;505;p32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6" name="Google Shape;506;p32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7" name="Google Shape;507;p32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8" name="Google Shape;508;p32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09" name="Google Shape;509;p32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0" name="Google Shape;510;p32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1" name="Google Shape;511;p32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2" name="Google Shape;512;p32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3" name="Google Shape;513;p32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4" name="Google Shape;514;p32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15" name="Google Shape;515;p32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chemeClr val="lt1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16" name="Google Shape;516;p32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517" name="Google Shape;517;p32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18" name="Google Shape;518;p32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19" name="Google Shape;519;p32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0" name="Google Shape;520;p32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1" name="Google Shape;521;p32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2" name="Google Shape;522;p32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3" name="Google Shape;523;p32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4" name="Google Shape;524;p32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5" name="Google Shape;525;p32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6" name="Google Shape;526;p32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7" name="Google Shape;527;p32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8" name="Google Shape;528;p32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9" name="Google Shape;529;p32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0" name="Google Shape;530;p32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1" name="Google Shape;531;p32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2" name="Google Shape;532;p32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3" name="Google Shape;533;p32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4" name="Google Shape;534;p32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5" name="Google Shape;535;p32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6" name="Google Shape;536;p32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7" name="Google Shape;537;p32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8" name="Google Shape;538;p32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39" name="Google Shape;539;p32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40" name="Google Shape;540;p32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541" name="Google Shape;541;p32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542" name="Google Shape;542;p32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chemeClr val="lt1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543" name="Google Shape;543;p32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544" name="Google Shape;544;p32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45" name="Google Shape;545;p32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46" name="Google Shape;546;p32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47" name="Google Shape;547;p32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48" name="Google Shape;548;p32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49" name="Google Shape;549;p32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50" name="Google Shape;550;p32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551" name="Google Shape;551;p32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552" name="Google Shape;552;p32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3" name="Google Shape;553;p32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4" name="Google Shape;554;p32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5" name="Google Shape;555;p32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6" name="Google Shape;556;p32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7" name="Google Shape;557;p32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8" name="Google Shape;558;p32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59" name="Google Shape;559;p32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0" name="Google Shape;560;p32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1" name="Google Shape;561;p32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2" name="Google Shape;562;p32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3" name="Google Shape;563;p32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564" name="Google Shape;564;p32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chemeClr val="lt1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565" name="Google Shape;565;p32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566" name="Google Shape;566;p32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7" name="Google Shape;567;p32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8" name="Google Shape;568;p32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69" name="Google Shape;569;p32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70" name="Google Shape;570;p32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71" name="Google Shape;571;p32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572" name="Google Shape;572;p32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chemeClr val="lt1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573" name="Google Shape;573;p32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574" name="Google Shape;574;p32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chemeClr val="lt1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75" name="Google Shape;575;p32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chemeClr val="lt1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76" name="Google Shape;576;p32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chemeClr val="lt1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77" name="Google Shape;577;p32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chemeClr val="lt1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578" name="Google Shape;578;p32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chemeClr val="lt1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579" name="Google Shape;579;p32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580" name="Google Shape;580;p3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chemeClr val="lt1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581" name="Google Shape;581;p3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chemeClr val="lt1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582" name="Google Shape;582;p3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chemeClr val="lt1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583" name="Google Shape;583;p32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chemeClr val="lt1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584" name="Google Shape;584;p32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85" name="Google Shape;585;p32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586" name="Google Shape;586;p32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chemeClr val="lt1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587" name="Google Shape;587;p32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chemeClr val="lt1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88" name="Google Shape;588;p32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589" name="Google Shape;589;p32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32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1" name="Google Shape;591;p32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592" name="Google Shape;592;p32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32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4" name="Google Shape;594;p32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595" name="Google Shape;595;p32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" name="Google Shape;596;p32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7" name="Google Shape;597;p32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598" name="Google Shape;598;p32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32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" name="Google Shape;600;p32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601" name="Google Shape;601;p32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32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3" name="Google Shape;603;p32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604" name="Google Shape;604;p32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32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6" name="Google Shape;606;p32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607" name="Google Shape;607;p32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" name="Google Shape;608;p32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9" name="Google Shape;609;p32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610" name="Google Shape;610;p32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32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2" name="Google Shape;612;p32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613" name="Google Shape;613;p32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" name="Google Shape;614;p32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5" name="Google Shape;615;p32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616" name="Google Shape;616;p32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" name="Google Shape;617;p32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18" name="Google Shape;618;p32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619" name="Google Shape;619;p32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32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1" name="Google Shape;621;p32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622" name="Google Shape;622;p32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32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4" name="Google Shape;624;p32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625" name="Google Shape;625;p32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32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27" name="Google Shape;627;p32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628" name="Google Shape;628;p32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32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0" name="Google Shape;630;p32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631" name="Google Shape;631;p32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32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3" name="Google Shape;633;p32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634" name="Google Shape;634;p32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32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6" name="Google Shape;636;p32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637" name="Google Shape;637;p32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32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9" name="Google Shape;639;p32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640" name="Google Shape;640;p32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32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2" name="Google Shape;642;p32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643" name="Google Shape;643;p32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32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5" name="Google Shape;645;p32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646" name="Google Shape;646;p32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32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8" name="Google Shape;648;p32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649" name="Google Shape;649;p32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32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1" name="Google Shape;651;p32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652" name="Google Shape;652;p32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32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4" name="Google Shape;654;p32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655" name="Google Shape;655;p32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32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7" name="Google Shape;657;p32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658" name="Google Shape;658;p32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9" name="Google Shape;659;p32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0" name="Google Shape;660;p32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661" name="Google Shape;661;p32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32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3" name="Google Shape;663;p32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664" name="Google Shape;664;p32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32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6" name="Google Shape;666;p32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667" name="Google Shape;667;p32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32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69" name="Google Shape;669;p32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670" name="Google Shape;670;p32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32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2" name="Google Shape;672;p32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673" name="Google Shape;673;p32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32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5" name="Google Shape;675;p32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676" name="Google Shape;676;p32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" name="Google Shape;677;p32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" name="Google Shape;678;p32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679" name="Google Shape;679;p32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32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1" name="Google Shape;681;p32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682" name="Google Shape;682;p32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32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4" name="Google Shape;684;p32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685" name="Google Shape;685;p32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32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7" name="Google Shape;687;p32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688" name="Google Shape;688;p32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32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0" name="Google Shape;690;p32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691" name="Google Shape;691;p32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32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3" name="Google Shape;693;p32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694" name="Google Shape;694;p32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32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6" name="Google Shape;696;p32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697" name="Google Shape;697;p32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32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99" name="Google Shape;699;p32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700" name="Google Shape;700;p32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32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2" name="Google Shape;702;p32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703" name="Google Shape;703;p32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32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5" name="Google Shape;705;p32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706" name="Google Shape;706;p32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32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08" name="Google Shape;708;p32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709" name="Google Shape;709;p32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32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1" name="Google Shape;711;p32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712" name="Google Shape;712;p32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32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4" name="Google Shape;714;p32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715" name="Google Shape;715;p32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32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17" name="Google Shape;717;p32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718" name="Google Shape;718;p32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32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0" name="Google Shape;720;p32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721" name="Google Shape;721;p32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32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3" name="Google Shape;723;p32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724" name="Google Shape;724;p32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2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6" name="Google Shape;726;p32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727" name="Google Shape;727;p32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32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9" name="Google Shape;729;p32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730" name="Google Shape;730;p32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32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2" name="Google Shape;732;p32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733" name="Google Shape;733;p32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" name="Google Shape;734;p32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5" name="Google Shape;735;p32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736" name="Google Shape;736;p32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" name="Google Shape;737;p32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38" name="Google Shape;738;p32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739" name="Google Shape;739;p32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" name="Google Shape;740;p32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1" name="Google Shape;741;p32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742" name="Google Shape;742;p32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32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4" name="Google Shape;744;p32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745" name="Google Shape;745;p32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32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47" name="Google Shape;747;p32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748" name="Google Shape;748;p32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32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0" name="Google Shape;750;p32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751" name="Google Shape;751;p32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32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3" name="Google Shape;753;p32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754" name="Google Shape;754;p32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32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6" name="Google Shape;756;p32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757" name="Google Shape;757;p32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32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59" name="Google Shape;759;p32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760" name="Google Shape;760;p32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32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2" name="Google Shape;762;p32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763" name="Google Shape;763;p32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32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" name="Google Shape;765;p32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766" name="Google Shape;766;p32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32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" name="Google Shape;768;p32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769" name="Google Shape;769;p32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32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" name="Google Shape;771;p32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772" name="Google Shape;772;p32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32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74" name="Google Shape;774;p32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2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6" name="Google Shape;776;p32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777" name="Google Shape;777;p32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32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" name="Google Shape;779;p32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780" name="Google Shape;780;p32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32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82" name="Google Shape;782;p32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2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4" name="Google Shape;784;p32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785" name="Google Shape;785;p32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32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7" name="Google Shape;787;p32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788" name="Google Shape;788;p32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32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0" name="Google Shape;790;p32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791" name="Google Shape;791;p32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32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3" name="Google Shape;793;p32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794" name="Google Shape;794;p32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32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" name="Google Shape;796;p32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797" name="Google Shape;797;p32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32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" name="Google Shape;799;p32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00" name="Google Shape;800;p32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32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" name="Google Shape;802;p32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03" name="Google Shape;803;p32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32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" name="Google Shape;805;p32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06" name="Google Shape;806;p32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" name="Google Shape;807;p32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" name="Google Shape;808;p32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09" name="Google Shape;809;p32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" name="Google Shape;810;p32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" name="Google Shape;811;p32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2" name="Google Shape;812;p32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" name="Google Shape;813;p32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" name="Google Shape;814;p32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5" name="Google Shape;815;p32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" name="Google Shape;816;p32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" name="Google Shape;817;p32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8" name="Google Shape;818;p32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" name="Google Shape;819;p32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0" name="Google Shape;820;p32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2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2" name="Google Shape;822;p32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23" name="Google Shape;823;p32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" name="Google Shape;824;p32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" name="Google Shape;825;p32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26" name="Google Shape;826;p32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32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8" name="Google Shape;828;p32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29" name="Google Shape;829;p32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32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" name="Google Shape;831;p32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32" name="Google Shape;832;p32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" name="Google Shape;833;p32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" name="Google Shape;834;p32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35" name="Google Shape;835;p32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" name="Google Shape;836;p32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" name="Google Shape;837;p32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38" name="Google Shape;838;p32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" name="Google Shape;839;p32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" name="Google Shape;840;p32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41" name="Google Shape;841;p32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32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" name="Google Shape;843;p32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44" name="Google Shape;844;p32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" name="Google Shape;845;p32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" name="Google Shape;846;p32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47" name="Google Shape;847;p32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8" name="Google Shape;848;p32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9" name="Google Shape;849;p32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50" name="Google Shape;850;p32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1" name="Google Shape;851;p32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2" name="Google Shape;852;p32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53" name="Google Shape;853;p32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4" name="Google Shape;854;p32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5" name="Google Shape;855;p32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56" name="Google Shape;856;p32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57" name="Google Shape;857;p32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58" name="Google Shape;858;p32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59" name="Google Shape;859;p32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0" name="Google Shape;860;p32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1" name="Google Shape;861;p32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62" name="Google Shape;862;p32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3" name="Google Shape;863;p32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4" name="Google Shape;864;p32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65" name="Google Shape;865;p32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" name="Google Shape;866;p32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" name="Google Shape;867;p32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68" name="Google Shape;868;p32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" name="Google Shape;869;p32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" name="Google Shape;870;p32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71" name="Google Shape;871;p32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32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3" name="Google Shape;873;p32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74" name="Google Shape;874;p32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5" name="Google Shape;875;p32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6" name="Google Shape;876;p32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77" name="Google Shape;877;p32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8" name="Google Shape;878;p32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9" name="Google Shape;879;p32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80" name="Google Shape;880;p32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" name="Google Shape;881;p32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2" name="Google Shape;882;p32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83" name="Google Shape;883;p32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4" name="Google Shape;884;p32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5" name="Google Shape;885;p32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86" name="Google Shape;886;p32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" name="Google Shape;887;p32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8" name="Google Shape;888;p32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89" name="Google Shape;889;p32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" name="Google Shape;890;p32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1" name="Google Shape;891;p32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92" name="Google Shape;892;p32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32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94" name="Google Shape;894;p32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2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6" name="Google Shape;896;p32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97" name="Google Shape;897;p32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32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9" name="Google Shape;899;p32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900" name="Google Shape;900;p32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" name="Google Shape;901;p32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2" name="Google Shape;902;p32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903" name="Google Shape;903;p32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" name="Google Shape;904;p32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05" name="Google Shape;905;p32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906" name="Google Shape;906;p32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907" name="Google Shape;907;p32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" name="Google Shape;908;p32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" name="Google Shape;909;p32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" name="Google Shape;910;p32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" name="Google Shape;911;p32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32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" name="Google Shape;913;p32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32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32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32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32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32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32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" name="Google Shape;920;p32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32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32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32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32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32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32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32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32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32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32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" name="Google Shape;931;p32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" name="Google Shape;932;p32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32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" name="Google Shape;934;p32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" name="Google Shape;935;p32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32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7" name="Google Shape;937;p32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8" name="Google Shape;938;p32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9" name="Google Shape;939;p32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0" name="Google Shape;940;p32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1" name="Google Shape;941;p32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2" name="Google Shape;942;p32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3" name="Google Shape;943;p32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4" name="Google Shape;944;p32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5" name="Google Shape;945;p32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6" name="Google Shape;946;p32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7" name="Google Shape;947;p32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8" name="Google Shape;948;p32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9" name="Google Shape;949;p32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0" name="Google Shape;950;p32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1" name="Google Shape;951;p32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2" name="Google Shape;952;p32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3" name="Google Shape;953;p32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4" name="Google Shape;954;p32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5" name="Google Shape;955;p32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32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32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8" name="Google Shape;958;p32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9" name="Google Shape;959;p32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0" name="Google Shape;960;p32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1" name="Google Shape;961;p32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2" name="Google Shape;962;p32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chemeClr val="lt1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3" name="Google Shape;963;p32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964" name="Google Shape;964;p32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" name="Google Shape;965;p32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6" name="Google Shape;966;p32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967" name="Google Shape;967;p32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" name="Google Shape;968;p32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9" name="Google Shape;969;p32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970" name="Google Shape;970;p32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" name="Google Shape;971;p32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2" name="Google Shape;972;p32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973" name="Google Shape;973;p32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2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5" name="Google Shape;975;p32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976" name="Google Shape;976;p32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2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" name="Google Shape;978;p32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979" name="Google Shape;979;p32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2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1" name="Google Shape;981;p32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982" name="Google Shape;982;p32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2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4" name="Google Shape;984;p32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985" name="Google Shape;985;p32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2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7" name="Google Shape;987;p32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988" name="Google Shape;988;p32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32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0" name="Google Shape;990;p32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991" name="Google Shape;991;p32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2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3" name="Google Shape;993;p32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994" name="Google Shape;994;p32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2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96" name="Google Shape;996;p32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2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98" name="Google Shape;998;p32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999" name="Google Shape;999;p32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2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1" name="Google Shape;1001;p32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1002" name="Google Shape;1002;p32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2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4" name="Google Shape;1004;p32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1005" name="Google Shape;1005;p32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2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7" name="Google Shape;1007;p32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1008" name="Google Shape;1008;p32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2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" name="Google Shape;1010;p32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1011" name="Google Shape;1011;p32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2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3" name="Google Shape;1013;p32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1014" name="Google Shape;1014;p32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2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6" name="Google Shape;1016;p32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1017" name="Google Shape;1017;p32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2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9" name="Google Shape;1019;p32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1020" name="Google Shape;1020;p32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2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2" name="Google Shape;1022;p32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1023" name="Google Shape;1023;p32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2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5" name="Google Shape;1025;p32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1026" name="Google Shape;1026;p32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2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28" name="Google Shape;1028;p32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1029" name="Google Shape;1029;p32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2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1" name="Google Shape;1031;p32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1032" name="Google Shape;1032;p32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2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4" name="Google Shape;1034;p32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1035" name="Google Shape;1035;p32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2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37" name="Google Shape;1037;p32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1038" name="Google Shape;1038;p32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2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0" name="Google Shape;1040;p32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1041" name="Google Shape;1041;p32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2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3" name="Google Shape;1043;p32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1044" name="Google Shape;1044;p32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2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6" name="Google Shape;1046;p32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1047" name="Google Shape;1047;p32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2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9" name="Google Shape;1049;p32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1050" name="Google Shape;1050;p32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2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52" name="Google Shape;1052;p32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1053" name="Google Shape;1053;p32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2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55" name="Google Shape;1055;p32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1056" name="Google Shape;1056;p32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2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58" name="Google Shape;1058;p32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1059" name="Google Shape;1059;p32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2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1" name="Google Shape;1061;p32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1062" name="Google Shape;1062;p32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" name="Google Shape;1063;p32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4" name="Google Shape;1064;p32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1065" name="Google Shape;1065;p32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" name="Google Shape;1066;p32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67" name="Google Shape;1067;p32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1068" name="Google Shape;1068;p32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" name="Google Shape;1069;p32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0" name="Google Shape;1070;p32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1071" name="Google Shape;1071;p32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" name="Google Shape;1072;p32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3" name="Google Shape;1073;p32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1074" name="Google Shape;1074;p32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" name="Google Shape;1075;p32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6" name="Google Shape;1076;p32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1077" name="Google Shape;1077;p32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" name="Google Shape;1078;p32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79" name="Google Shape;1079;p32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1080" name="Google Shape;1080;p32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1" name="Google Shape;1081;p32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2" name="Google Shape;1082;p32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1083" name="Google Shape;1083;p32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32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5" name="Google Shape;1085;p32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1086" name="Google Shape;1086;p32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32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88" name="Google Shape;1088;p32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1089" name="Google Shape;1089;p32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0" name="Google Shape;1090;p32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1" name="Google Shape;1091;p32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1092" name="Google Shape;1092;p32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3" name="Google Shape;1093;p32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4" name="Google Shape;1094;p32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1095" name="Google Shape;1095;p32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" name="Google Shape;1096;p32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97" name="Google Shape;1097;p32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1098" name="Google Shape;1098;p32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" name="Google Shape;1099;p32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100" name="Google Shape;1100;p32"/>
          <p:cNvGrpSpPr/>
          <p:nvPr/>
        </p:nvGrpSpPr>
        <p:grpSpPr>
          <a:xfrm>
            <a:off x="4826120" y="1514397"/>
            <a:ext cx="1091505" cy="899328"/>
            <a:chOff x="7528096" y="2450059"/>
            <a:chExt cx="327976" cy="324316"/>
          </a:xfrm>
        </p:grpSpPr>
        <p:sp>
          <p:nvSpPr>
            <p:cNvPr id="1101" name="Google Shape;1101;p32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2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2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2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2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" name="Google Shape;1106;p32"/>
          <p:cNvGrpSpPr/>
          <p:nvPr/>
        </p:nvGrpSpPr>
        <p:grpSpPr>
          <a:xfrm>
            <a:off x="4673661" y="3910226"/>
            <a:ext cx="1139301" cy="905375"/>
            <a:chOff x="3539102" y="2427549"/>
            <a:chExt cx="355099" cy="355481"/>
          </a:xfrm>
        </p:grpSpPr>
        <p:sp>
          <p:nvSpPr>
            <p:cNvPr id="1107" name="Google Shape;1107;p32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2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9" name="Google Shape;1109;p32"/>
          <p:cNvSpPr txBox="1"/>
          <p:nvPr>
            <p:ph idx="1" type="body"/>
          </p:nvPr>
        </p:nvSpPr>
        <p:spPr>
          <a:xfrm>
            <a:off x="6123250" y="2853450"/>
            <a:ext cx="1841700" cy="3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Popular destinations 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accent5"/>
              </a:solidFill>
            </a:endParaRPr>
          </a:p>
        </p:txBody>
      </p:sp>
      <p:sp>
        <p:nvSpPr>
          <p:cNvPr id="1110" name="Google Shape;1110;p32"/>
          <p:cNvSpPr txBox="1"/>
          <p:nvPr>
            <p:ph idx="1" type="body"/>
          </p:nvPr>
        </p:nvSpPr>
        <p:spPr>
          <a:xfrm>
            <a:off x="6123250" y="3956913"/>
            <a:ext cx="2652000" cy="76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</a:rPr>
              <a:t>Market trend  based on fare expenditure per year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accent5"/>
              </a:solidFill>
            </a:endParaRPr>
          </a:p>
        </p:txBody>
      </p:sp>
      <p:sp>
        <p:nvSpPr>
          <p:cNvPr id="1111" name="Google Shape;1111;p32"/>
          <p:cNvSpPr txBox="1"/>
          <p:nvPr>
            <p:ph idx="1" type="body"/>
          </p:nvPr>
        </p:nvSpPr>
        <p:spPr>
          <a:xfrm>
            <a:off x="200400" y="1514407"/>
            <a:ext cx="2916900" cy="33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Our aim is to give an overview of the current market trend on the business sector and provide a range of solutions to increase services usage and profit based on passenger preferences</a:t>
            </a:r>
            <a:endParaRPr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accent5"/>
              </a:solidFill>
            </a:endParaRPr>
          </a:p>
        </p:txBody>
      </p:sp>
      <p:grpSp>
        <p:nvGrpSpPr>
          <p:cNvPr id="1112" name="Google Shape;1112;p32"/>
          <p:cNvGrpSpPr/>
          <p:nvPr/>
        </p:nvGrpSpPr>
        <p:grpSpPr>
          <a:xfrm>
            <a:off x="2481332" y="3719752"/>
            <a:ext cx="606359" cy="495340"/>
            <a:chOff x="4890434" y="4287389"/>
            <a:chExt cx="345997" cy="346029"/>
          </a:xfrm>
        </p:grpSpPr>
        <p:sp>
          <p:nvSpPr>
            <p:cNvPr id="1113" name="Google Shape;1113;p32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2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2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2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2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2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33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</a:t>
            </a:r>
            <a:r>
              <a:rPr lang="en"/>
              <a:t>Description</a:t>
            </a:r>
            <a:r>
              <a:rPr lang="en"/>
              <a:t> </a:t>
            </a:r>
            <a:endParaRPr sz="1000">
              <a:solidFill>
                <a:srgbClr val="0C2E3A"/>
              </a:solidFill>
            </a:endParaRPr>
          </a:p>
        </p:txBody>
      </p:sp>
      <p:sp>
        <p:nvSpPr>
          <p:cNvPr id="1125" name="Google Shape;1125;p33"/>
          <p:cNvSpPr/>
          <p:nvPr/>
        </p:nvSpPr>
        <p:spPr>
          <a:xfrm>
            <a:off x="1597002" y="1778469"/>
            <a:ext cx="1713868" cy="17138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" name="Google Shape;1126;p33"/>
          <p:cNvGrpSpPr/>
          <p:nvPr/>
        </p:nvGrpSpPr>
        <p:grpSpPr>
          <a:xfrm>
            <a:off x="1475408" y="1966847"/>
            <a:ext cx="1957064" cy="1841216"/>
            <a:chOff x="4489500" y="3714325"/>
            <a:chExt cx="1185500" cy="1115325"/>
          </a:xfrm>
        </p:grpSpPr>
        <p:sp>
          <p:nvSpPr>
            <p:cNvPr id="1127" name="Google Shape;1127;p33"/>
            <p:cNvSpPr/>
            <p:nvPr/>
          </p:nvSpPr>
          <p:spPr>
            <a:xfrm>
              <a:off x="4489500" y="4395400"/>
              <a:ext cx="1185500" cy="427350"/>
            </a:xfrm>
            <a:custGeom>
              <a:rect b="b" l="l" r="r" t="t"/>
              <a:pathLst>
                <a:path extrusionOk="0" h="17094" w="47420">
                  <a:moveTo>
                    <a:pt x="22006" y="1"/>
                  </a:moveTo>
                  <a:cubicBezTo>
                    <a:pt x="16517" y="1204"/>
                    <a:pt x="10803" y="1605"/>
                    <a:pt x="5189" y="2607"/>
                  </a:cubicBezTo>
                  <a:cubicBezTo>
                    <a:pt x="4286" y="2808"/>
                    <a:pt x="1" y="3209"/>
                    <a:pt x="276" y="4712"/>
                  </a:cubicBezTo>
                  <a:cubicBezTo>
                    <a:pt x="577" y="6116"/>
                    <a:pt x="8046" y="6266"/>
                    <a:pt x="7394" y="7219"/>
                  </a:cubicBezTo>
                  <a:cubicBezTo>
                    <a:pt x="6016" y="9199"/>
                    <a:pt x="6993" y="9600"/>
                    <a:pt x="9299" y="10101"/>
                  </a:cubicBezTo>
                  <a:cubicBezTo>
                    <a:pt x="10101" y="10301"/>
                    <a:pt x="11905" y="10502"/>
                    <a:pt x="12106" y="11504"/>
                  </a:cubicBezTo>
                  <a:cubicBezTo>
                    <a:pt x="12206" y="12206"/>
                    <a:pt x="11103" y="12482"/>
                    <a:pt x="11103" y="13083"/>
                  </a:cubicBezTo>
                  <a:cubicBezTo>
                    <a:pt x="11204" y="14888"/>
                    <a:pt x="16116" y="15665"/>
                    <a:pt x="17419" y="16066"/>
                  </a:cubicBezTo>
                  <a:cubicBezTo>
                    <a:pt x="19424" y="16442"/>
                    <a:pt x="21304" y="17093"/>
                    <a:pt x="23710" y="17093"/>
                  </a:cubicBezTo>
                  <a:cubicBezTo>
                    <a:pt x="26116" y="17093"/>
                    <a:pt x="27996" y="16442"/>
                    <a:pt x="30001" y="16066"/>
                  </a:cubicBezTo>
                  <a:cubicBezTo>
                    <a:pt x="31304" y="15665"/>
                    <a:pt x="36216" y="14913"/>
                    <a:pt x="36317" y="13108"/>
                  </a:cubicBezTo>
                  <a:cubicBezTo>
                    <a:pt x="36317" y="12507"/>
                    <a:pt x="35214" y="12206"/>
                    <a:pt x="35314" y="11530"/>
                  </a:cubicBezTo>
                  <a:cubicBezTo>
                    <a:pt x="35515" y="10527"/>
                    <a:pt x="37319" y="10326"/>
                    <a:pt x="38121" y="10126"/>
                  </a:cubicBezTo>
                  <a:cubicBezTo>
                    <a:pt x="40427" y="9625"/>
                    <a:pt x="41404" y="9224"/>
                    <a:pt x="40026" y="7219"/>
                  </a:cubicBezTo>
                  <a:cubicBezTo>
                    <a:pt x="39374" y="6266"/>
                    <a:pt x="46818" y="6116"/>
                    <a:pt x="47119" y="4712"/>
                  </a:cubicBezTo>
                  <a:cubicBezTo>
                    <a:pt x="47419" y="3209"/>
                    <a:pt x="43134" y="2808"/>
                    <a:pt x="42231" y="2607"/>
                  </a:cubicBezTo>
                  <a:cubicBezTo>
                    <a:pt x="36617" y="1605"/>
                    <a:pt x="30903" y="1204"/>
                    <a:pt x="254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5025850" y="3788875"/>
              <a:ext cx="102150" cy="149775"/>
            </a:xfrm>
            <a:custGeom>
              <a:rect b="b" l="l" r="r" t="t"/>
              <a:pathLst>
                <a:path extrusionOk="0" h="5991" w="4086">
                  <a:moveTo>
                    <a:pt x="0" y="1"/>
                  </a:moveTo>
                  <a:lnTo>
                    <a:pt x="0" y="5991"/>
                  </a:lnTo>
                  <a:lnTo>
                    <a:pt x="4086" y="5991"/>
                  </a:lnTo>
                  <a:lnTo>
                    <a:pt x="40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5025850" y="3714325"/>
              <a:ext cx="102150" cy="74575"/>
            </a:xfrm>
            <a:custGeom>
              <a:rect b="b" l="l" r="r" t="t"/>
              <a:pathLst>
                <a:path extrusionOk="0" h="2983" w="4086">
                  <a:moveTo>
                    <a:pt x="0" y="0"/>
                  </a:moveTo>
                  <a:lnTo>
                    <a:pt x="0" y="2983"/>
                  </a:lnTo>
                  <a:lnTo>
                    <a:pt x="4086" y="2983"/>
                  </a:lnTo>
                  <a:lnTo>
                    <a:pt x="40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5079100" y="4080250"/>
              <a:ext cx="359675" cy="271950"/>
            </a:xfrm>
            <a:custGeom>
              <a:rect b="b" l="l" r="r" t="t"/>
              <a:pathLst>
                <a:path extrusionOk="0" h="10878" w="14387">
                  <a:moveTo>
                    <a:pt x="1" y="0"/>
                  </a:moveTo>
                  <a:cubicBezTo>
                    <a:pt x="1" y="2506"/>
                    <a:pt x="1" y="5113"/>
                    <a:pt x="26" y="7744"/>
                  </a:cubicBezTo>
                  <a:lnTo>
                    <a:pt x="176" y="7719"/>
                  </a:lnTo>
                  <a:lnTo>
                    <a:pt x="13560" y="10802"/>
                  </a:lnTo>
                  <a:lnTo>
                    <a:pt x="14086" y="10877"/>
                  </a:lnTo>
                  <a:cubicBezTo>
                    <a:pt x="14261" y="9624"/>
                    <a:pt x="14362" y="8396"/>
                    <a:pt x="14387" y="7193"/>
                  </a:cubicBezTo>
                  <a:lnTo>
                    <a:pt x="9750" y="488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5079725" y="4273225"/>
              <a:ext cx="351525" cy="205525"/>
            </a:xfrm>
            <a:custGeom>
              <a:rect b="b" l="l" r="r" t="t"/>
              <a:pathLst>
                <a:path extrusionOk="0" h="8221" w="14061">
                  <a:moveTo>
                    <a:pt x="151" y="0"/>
                  </a:moveTo>
                  <a:lnTo>
                    <a:pt x="1" y="25"/>
                  </a:lnTo>
                  <a:cubicBezTo>
                    <a:pt x="26" y="2732"/>
                    <a:pt x="26" y="5464"/>
                    <a:pt x="51" y="8196"/>
                  </a:cubicBezTo>
                  <a:lnTo>
                    <a:pt x="151" y="8221"/>
                  </a:lnTo>
                  <a:lnTo>
                    <a:pt x="13535" y="5790"/>
                  </a:lnTo>
                  <a:cubicBezTo>
                    <a:pt x="13760" y="4913"/>
                    <a:pt x="13936" y="4035"/>
                    <a:pt x="14061" y="3158"/>
                  </a:cubicBezTo>
                  <a:lnTo>
                    <a:pt x="13535" y="3083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5080975" y="4417950"/>
              <a:ext cx="337125" cy="411700"/>
            </a:xfrm>
            <a:custGeom>
              <a:rect b="b" l="l" r="r" t="t"/>
              <a:pathLst>
                <a:path extrusionOk="0" h="16468" w="13485">
                  <a:moveTo>
                    <a:pt x="13485" y="1"/>
                  </a:moveTo>
                  <a:lnTo>
                    <a:pt x="101" y="2432"/>
                  </a:lnTo>
                  <a:lnTo>
                    <a:pt x="1" y="2407"/>
                  </a:lnTo>
                  <a:lnTo>
                    <a:pt x="1" y="2407"/>
                  </a:lnTo>
                  <a:cubicBezTo>
                    <a:pt x="51" y="7194"/>
                    <a:pt x="76" y="11981"/>
                    <a:pt x="76" y="16467"/>
                  </a:cubicBezTo>
                  <a:cubicBezTo>
                    <a:pt x="8121" y="12257"/>
                    <a:pt x="11981" y="6166"/>
                    <a:pt x="134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4842250" y="3864075"/>
              <a:ext cx="480625" cy="338375"/>
            </a:xfrm>
            <a:custGeom>
              <a:rect b="b" l="l" r="r" t="t"/>
              <a:pathLst>
                <a:path extrusionOk="0" h="13535" w="19225">
                  <a:moveTo>
                    <a:pt x="9500" y="0"/>
                  </a:moveTo>
                  <a:lnTo>
                    <a:pt x="1" y="5539"/>
                  </a:lnTo>
                  <a:lnTo>
                    <a:pt x="51" y="13108"/>
                  </a:lnTo>
                  <a:lnTo>
                    <a:pt x="176" y="13359"/>
                  </a:lnTo>
                  <a:lnTo>
                    <a:pt x="9475" y="8647"/>
                  </a:lnTo>
                  <a:lnTo>
                    <a:pt x="19224" y="13534"/>
                  </a:lnTo>
                  <a:lnTo>
                    <a:pt x="19224" y="5539"/>
                  </a:lnTo>
                  <a:lnTo>
                    <a:pt x="95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4743900" y="4417950"/>
              <a:ext cx="339000" cy="411700"/>
            </a:xfrm>
            <a:custGeom>
              <a:rect b="b" l="l" r="r" t="t"/>
              <a:pathLst>
                <a:path extrusionOk="0" h="16468" w="13560">
                  <a:moveTo>
                    <a:pt x="201" y="1"/>
                  </a:moveTo>
                  <a:lnTo>
                    <a:pt x="0" y="51"/>
                  </a:lnTo>
                  <a:cubicBezTo>
                    <a:pt x="1529" y="6191"/>
                    <a:pt x="5389" y="12282"/>
                    <a:pt x="13409" y="16467"/>
                  </a:cubicBezTo>
                  <a:lnTo>
                    <a:pt x="13559" y="16467"/>
                  </a:lnTo>
                  <a:cubicBezTo>
                    <a:pt x="13559" y="11981"/>
                    <a:pt x="13534" y="7194"/>
                    <a:pt x="13484" y="2407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4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4730725" y="4273850"/>
              <a:ext cx="350275" cy="204275"/>
            </a:xfrm>
            <a:custGeom>
              <a:rect b="b" l="l" r="r" t="t"/>
              <a:pathLst>
                <a:path extrusionOk="0" h="8171" w="14011">
                  <a:moveTo>
                    <a:pt x="13961" y="0"/>
                  </a:moveTo>
                  <a:lnTo>
                    <a:pt x="276" y="3058"/>
                  </a:lnTo>
                  <a:lnTo>
                    <a:pt x="1" y="3083"/>
                  </a:lnTo>
                  <a:cubicBezTo>
                    <a:pt x="126" y="3985"/>
                    <a:pt x="302" y="4913"/>
                    <a:pt x="527" y="5815"/>
                  </a:cubicBezTo>
                  <a:lnTo>
                    <a:pt x="728" y="5765"/>
                  </a:lnTo>
                  <a:lnTo>
                    <a:pt x="14011" y="8171"/>
                  </a:lnTo>
                  <a:cubicBezTo>
                    <a:pt x="13986" y="5439"/>
                    <a:pt x="13986" y="2707"/>
                    <a:pt x="139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4723225" y="4080250"/>
              <a:ext cx="356525" cy="270700"/>
            </a:xfrm>
            <a:custGeom>
              <a:rect b="b" l="l" r="r" t="t"/>
              <a:pathLst>
                <a:path extrusionOk="0" h="10828" w="14261">
                  <a:moveTo>
                    <a:pt x="14236" y="0"/>
                  </a:moveTo>
                  <a:lnTo>
                    <a:pt x="4937" y="4712"/>
                  </a:lnTo>
                  <a:lnTo>
                    <a:pt x="0" y="7193"/>
                  </a:lnTo>
                  <a:cubicBezTo>
                    <a:pt x="25" y="8396"/>
                    <a:pt x="125" y="9599"/>
                    <a:pt x="301" y="10827"/>
                  </a:cubicBezTo>
                  <a:lnTo>
                    <a:pt x="576" y="10802"/>
                  </a:lnTo>
                  <a:lnTo>
                    <a:pt x="14261" y="7744"/>
                  </a:lnTo>
                  <a:cubicBezTo>
                    <a:pt x="14236" y="5113"/>
                    <a:pt x="14236" y="2506"/>
                    <a:pt x="14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5075350" y="3864075"/>
              <a:ext cx="250650" cy="338375"/>
            </a:xfrm>
            <a:custGeom>
              <a:rect b="b" l="l" r="r" t="t"/>
              <a:pathLst>
                <a:path extrusionOk="0" h="13535" w="10026">
                  <a:moveTo>
                    <a:pt x="0" y="0"/>
                  </a:moveTo>
                  <a:lnTo>
                    <a:pt x="0" y="8672"/>
                  </a:lnTo>
                  <a:lnTo>
                    <a:pt x="201" y="8672"/>
                  </a:lnTo>
                  <a:lnTo>
                    <a:pt x="10025" y="13534"/>
                  </a:lnTo>
                  <a:lnTo>
                    <a:pt x="10025" y="54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7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" name="Google Shape;1138;p33"/>
          <p:cNvSpPr txBox="1"/>
          <p:nvPr/>
        </p:nvSpPr>
        <p:spPr>
          <a:xfrm>
            <a:off x="1352488" y="3879800"/>
            <a:ext cx="22029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Black"/>
                <a:ea typeface="Barlow Condensed Black"/>
                <a:cs typeface="Barlow Condensed Black"/>
                <a:sym typeface="Barlow Condensed Black"/>
              </a:rPr>
              <a:t>CRUISE</a:t>
            </a:r>
            <a:r>
              <a:rPr b="1" lang="en" sz="2400">
                <a:solidFill>
                  <a:schemeClr val="accen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LINE</a:t>
            </a:r>
            <a:endParaRPr sz="2400">
              <a:solidFill>
                <a:schemeClr val="accen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grpSp>
        <p:nvGrpSpPr>
          <p:cNvPr id="1139" name="Google Shape;1139;p33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140" name="Google Shape;1140;p33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9" name="Google Shape;1159;p33"/>
          <p:cNvSpPr txBox="1"/>
          <p:nvPr>
            <p:ph idx="1" type="body"/>
          </p:nvPr>
        </p:nvSpPr>
        <p:spPr>
          <a:xfrm>
            <a:off x="3884150" y="1556500"/>
            <a:ext cx="4450200" cy="275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 </a:t>
            </a:r>
            <a:endParaRPr sz="9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SeaPride is an Irish  ferry company and one of the top ferry operators in the world. It serves mainly to European countries like Denmark, Norway, and Poland.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SeaPride</a:t>
            </a:r>
            <a:r>
              <a:rPr lang="en" sz="1000">
                <a:solidFill>
                  <a:schemeClr val="lt1"/>
                </a:solidFill>
              </a:rPr>
              <a:t> serves with its  7 large size ferry fleets. Its 90 percent of business is  logistic cargo crossings  and the remaining 10 percent of business come from  passenger crossing.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 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Up to 90 percent of total </a:t>
            </a:r>
            <a:r>
              <a:rPr lang="en" sz="1000">
                <a:solidFill>
                  <a:schemeClr val="lt1"/>
                </a:solidFill>
              </a:rPr>
              <a:t>merchandise</a:t>
            </a:r>
            <a:r>
              <a:rPr lang="en" sz="1000">
                <a:solidFill>
                  <a:schemeClr val="lt1"/>
                </a:solidFill>
              </a:rPr>
              <a:t> are done through the sea. 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The total number of passengers embarked and disembarked in EU ports was 230.1 million in 2020. </a:t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Fact : Italy remained the largest maritime passenger transport country in Europe in 2020.  SeaPride as and Irish company aim to equal and surpass this achievement</a:t>
            </a:r>
            <a:endParaRPr sz="1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34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 &amp; Challenges</a:t>
            </a:r>
            <a:r>
              <a:rPr lang="en">
                <a:solidFill>
                  <a:schemeClr val="lt1"/>
                </a:solidFill>
              </a:rPr>
              <a:t> </a:t>
            </a:r>
            <a:endParaRPr sz="1000">
              <a:solidFill>
                <a:srgbClr val="212121"/>
              </a:solidFill>
            </a:endParaRPr>
          </a:p>
        </p:txBody>
      </p:sp>
      <p:sp>
        <p:nvSpPr>
          <p:cNvPr id="1165" name="Google Shape;1165;p34"/>
          <p:cNvSpPr txBox="1"/>
          <p:nvPr>
            <p:ph idx="1" type="body"/>
          </p:nvPr>
        </p:nvSpPr>
        <p:spPr>
          <a:xfrm>
            <a:off x="447750" y="4161100"/>
            <a:ext cx="8248500" cy="7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Some of the popular routes are not covered by our Hiring Company </a:t>
            </a:r>
            <a:endParaRPr b="1"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The routes that are actually covered are not advertised to the public (</a:t>
            </a:r>
            <a:r>
              <a:rPr b="1" i="1" lang="en" sz="1200"/>
              <a:t>limited to no </a:t>
            </a:r>
            <a:r>
              <a:rPr b="1" i="1" lang="en" sz="1200"/>
              <a:t>budget</a:t>
            </a:r>
            <a:r>
              <a:rPr b="1" i="1" lang="en" sz="1200"/>
              <a:t> invested on marketing)</a:t>
            </a:r>
            <a:endParaRPr b="1" i="1"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 sz="1200"/>
              <a:t>Lack of online self - services </a:t>
            </a:r>
            <a:r>
              <a:rPr b="1" lang="en" sz="1200"/>
              <a:t>platform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  <p:grpSp>
        <p:nvGrpSpPr>
          <p:cNvPr id="1166" name="Google Shape;1166;p34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167" name="Google Shape;1167;p34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" name="Google Shape;1186;p34"/>
          <p:cNvSpPr txBox="1"/>
          <p:nvPr/>
        </p:nvSpPr>
        <p:spPr>
          <a:xfrm>
            <a:off x="1238538" y="1504075"/>
            <a:ext cx="27744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rPr>
              <a:t>Most used Travel Method</a:t>
            </a:r>
            <a:endParaRPr b="1" sz="1500">
              <a:solidFill>
                <a:schemeClr val="accent5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87" name="Google Shape;1187;p34"/>
          <p:cNvSpPr txBox="1"/>
          <p:nvPr/>
        </p:nvSpPr>
        <p:spPr>
          <a:xfrm>
            <a:off x="4707025" y="1523875"/>
            <a:ext cx="35718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rPr>
              <a:t>Expenditure trend predictions (Euro Million)</a:t>
            </a:r>
            <a:endParaRPr b="1" sz="1500">
              <a:solidFill>
                <a:schemeClr val="accent5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188" name="Google Shape;1188;p34"/>
          <p:cNvSpPr/>
          <p:nvPr/>
        </p:nvSpPr>
        <p:spPr>
          <a:xfrm>
            <a:off x="5336927" y="1993186"/>
            <a:ext cx="728700" cy="39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89" name="Google Shape;1189;p34"/>
          <p:cNvSpPr txBox="1"/>
          <p:nvPr>
            <p:ph idx="4294967295" type="title"/>
          </p:nvPr>
        </p:nvSpPr>
        <p:spPr>
          <a:xfrm>
            <a:off x="5318163" y="2075680"/>
            <a:ext cx="7662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2023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190" name="Google Shape;1190;p34"/>
          <p:cNvSpPr/>
          <p:nvPr/>
        </p:nvSpPr>
        <p:spPr>
          <a:xfrm>
            <a:off x="5336927" y="3368535"/>
            <a:ext cx="728700" cy="398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191" name="Google Shape;1191;p34"/>
          <p:cNvSpPr txBox="1"/>
          <p:nvPr>
            <p:ph idx="4294967295" type="title"/>
          </p:nvPr>
        </p:nvSpPr>
        <p:spPr>
          <a:xfrm>
            <a:off x="5318175" y="3451015"/>
            <a:ext cx="7662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2025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192" name="Google Shape;1192;p34"/>
          <p:cNvSpPr/>
          <p:nvPr/>
        </p:nvSpPr>
        <p:spPr>
          <a:xfrm>
            <a:off x="5336926" y="2656625"/>
            <a:ext cx="728700" cy="40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34"/>
          <p:cNvSpPr txBox="1"/>
          <p:nvPr>
            <p:ph idx="4294967295" type="title"/>
          </p:nvPr>
        </p:nvSpPr>
        <p:spPr>
          <a:xfrm>
            <a:off x="5346325" y="2740949"/>
            <a:ext cx="766200" cy="2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2"/>
                </a:solidFill>
              </a:rPr>
              <a:t>2024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194" name="Google Shape;1194;p34"/>
          <p:cNvSpPr txBox="1"/>
          <p:nvPr>
            <p:ph idx="4294967295" type="subTitle"/>
          </p:nvPr>
        </p:nvSpPr>
        <p:spPr>
          <a:xfrm>
            <a:off x="6391537" y="2669466"/>
            <a:ext cx="14286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1937.79</a:t>
            </a:r>
            <a:endParaRPr b="1" sz="2300"/>
          </a:p>
        </p:txBody>
      </p:sp>
      <p:sp>
        <p:nvSpPr>
          <p:cNvPr id="1195" name="Google Shape;1195;p34"/>
          <p:cNvSpPr txBox="1"/>
          <p:nvPr>
            <p:ph idx="4294967295" type="subTitle"/>
          </p:nvPr>
        </p:nvSpPr>
        <p:spPr>
          <a:xfrm>
            <a:off x="6391534" y="3357133"/>
            <a:ext cx="14286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2027.46</a:t>
            </a:r>
            <a:endParaRPr b="1" sz="2300"/>
          </a:p>
        </p:txBody>
      </p:sp>
      <p:pic>
        <p:nvPicPr>
          <p:cNvPr id="1196" name="Google Shape;119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925" y="2045426"/>
            <a:ext cx="2451625" cy="1574334"/>
          </a:xfrm>
          <a:prstGeom prst="rect">
            <a:avLst/>
          </a:prstGeom>
          <a:noFill/>
          <a:ln>
            <a:noFill/>
          </a:ln>
        </p:spPr>
      </p:pic>
      <p:sp>
        <p:nvSpPr>
          <p:cNvPr id="1197" name="Google Shape;1197;p34"/>
          <p:cNvSpPr txBox="1"/>
          <p:nvPr>
            <p:ph idx="4294967295" type="subTitle"/>
          </p:nvPr>
        </p:nvSpPr>
        <p:spPr>
          <a:xfrm>
            <a:off x="6391532" y="1981831"/>
            <a:ext cx="1428600" cy="4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1848.11</a:t>
            </a:r>
            <a:endParaRPr b="1" sz="2300"/>
          </a:p>
        </p:txBody>
      </p:sp>
      <p:sp>
        <p:nvSpPr>
          <p:cNvPr id="1198" name="Google Shape;1198;p34"/>
          <p:cNvSpPr txBox="1"/>
          <p:nvPr/>
        </p:nvSpPr>
        <p:spPr>
          <a:xfrm>
            <a:off x="662100" y="3821788"/>
            <a:ext cx="25605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rPr>
              <a:t>Challenges:</a:t>
            </a:r>
            <a:endParaRPr b="1" sz="1600">
              <a:solidFill>
                <a:schemeClr val="accent5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35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</a:t>
            </a:r>
            <a:endParaRPr sz="1000">
              <a:solidFill>
                <a:srgbClr val="212121"/>
              </a:solidFill>
            </a:endParaRPr>
          </a:p>
        </p:txBody>
      </p:sp>
      <p:grpSp>
        <p:nvGrpSpPr>
          <p:cNvPr id="1204" name="Google Shape;1204;p35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205" name="Google Shape;1205;p35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5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5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5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5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5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5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5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5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5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5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5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5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5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5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5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4" name="Google Shape;1224;p35"/>
          <p:cNvGrpSpPr/>
          <p:nvPr/>
        </p:nvGrpSpPr>
        <p:grpSpPr>
          <a:xfrm>
            <a:off x="607291" y="1799703"/>
            <a:ext cx="298169" cy="339253"/>
            <a:chOff x="1529350" y="258825"/>
            <a:chExt cx="423475" cy="481825"/>
          </a:xfrm>
        </p:grpSpPr>
        <p:sp>
          <p:nvSpPr>
            <p:cNvPr id="1225" name="Google Shape;1225;p3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27" name="Google Shape;1227;p35"/>
          <p:cNvGrpSpPr/>
          <p:nvPr/>
        </p:nvGrpSpPr>
        <p:grpSpPr>
          <a:xfrm>
            <a:off x="607291" y="2660303"/>
            <a:ext cx="298169" cy="339253"/>
            <a:chOff x="1529350" y="258825"/>
            <a:chExt cx="423475" cy="481825"/>
          </a:xfrm>
        </p:grpSpPr>
        <p:sp>
          <p:nvSpPr>
            <p:cNvPr id="1228" name="Google Shape;1228;p3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30" name="Google Shape;1230;p35"/>
          <p:cNvGrpSpPr/>
          <p:nvPr/>
        </p:nvGrpSpPr>
        <p:grpSpPr>
          <a:xfrm>
            <a:off x="607291" y="3520903"/>
            <a:ext cx="298169" cy="339253"/>
            <a:chOff x="1529350" y="258825"/>
            <a:chExt cx="423475" cy="481825"/>
          </a:xfrm>
        </p:grpSpPr>
        <p:sp>
          <p:nvSpPr>
            <p:cNvPr id="1231" name="Google Shape;1231;p3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33" name="Google Shape;1233;p35"/>
          <p:cNvSpPr/>
          <p:nvPr/>
        </p:nvSpPr>
        <p:spPr>
          <a:xfrm>
            <a:off x="1167549" y="1759864"/>
            <a:ext cx="833100" cy="419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5"/>
          <p:cNvSpPr/>
          <p:nvPr/>
        </p:nvSpPr>
        <p:spPr>
          <a:xfrm>
            <a:off x="1167549" y="2620467"/>
            <a:ext cx="833100" cy="419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35"/>
          <p:cNvSpPr/>
          <p:nvPr/>
        </p:nvSpPr>
        <p:spPr>
          <a:xfrm>
            <a:off x="1167549" y="3481069"/>
            <a:ext cx="833100" cy="419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35"/>
          <p:cNvSpPr txBox="1"/>
          <p:nvPr>
            <p:ph idx="4294967295" type="title"/>
          </p:nvPr>
        </p:nvSpPr>
        <p:spPr>
          <a:xfrm>
            <a:off x="1261193" y="1765422"/>
            <a:ext cx="620700" cy="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15</a:t>
            </a:r>
            <a:r>
              <a:rPr lang="en" sz="1800">
                <a:solidFill>
                  <a:schemeClr val="lt2"/>
                </a:solidFill>
              </a:rPr>
              <a:t>%</a:t>
            </a:r>
            <a:endParaRPr sz="1600">
              <a:solidFill>
                <a:schemeClr val="lt2"/>
              </a:solidFill>
            </a:endParaRPr>
          </a:p>
        </p:txBody>
      </p:sp>
      <p:sp>
        <p:nvSpPr>
          <p:cNvPr id="1237" name="Google Shape;1237;p35"/>
          <p:cNvSpPr txBox="1"/>
          <p:nvPr>
            <p:ph idx="4294967295" type="title"/>
          </p:nvPr>
        </p:nvSpPr>
        <p:spPr>
          <a:xfrm>
            <a:off x="1261193" y="2631583"/>
            <a:ext cx="620700" cy="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15</a:t>
            </a:r>
            <a:r>
              <a:rPr lang="en" sz="1800">
                <a:solidFill>
                  <a:schemeClr val="lt2"/>
                </a:solidFill>
              </a:rPr>
              <a:t>%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8" name="Google Shape;1238;p35"/>
          <p:cNvSpPr txBox="1"/>
          <p:nvPr>
            <p:ph idx="4294967295" type="title"/>
          </p:nvPr>
        </p:nvSpPr>
        <p:spPr>
          <a:xfrm>
            <a:off x="1261193" y="3486627"/>
            <a:ext cx="620700" cy="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15</a:t>
            </a:r>
            <a:r>
              <a:rPr lang="en" sz="1800">
                <a:solidFill>
                  <a:schemeClr val="accent5"/>
                </a:solidFill>
              </a:rPr>
              <a:t>%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1239" name="Google Shape;1239;p35"/>
          <p:cNvSpPr txBox="1"/>
          <p:nvPr>
            <p:ph idx="4294967295" type="subTitle"/>
          </p:nvPr>
        </p:nvSpPr>
        <p:spPr>
          <a:xfrm>
            <a:off x="2104489" y="1777774"/>
            <a:ext cx="833100" cy="3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Spain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40" name="Google Shape;1240;p35"/>
          <p:cNvSpPr txBox="1"/>
          <p:nvPr>
            <p:ph idx="4294967295" type="subTitle"/>
          </p:nvPr>
        </p:nvSpPr>
        <p:spPr>
          <a:xfrm>
            <a:off x="2104489" y="2638377"/>
            <a:ext cx="833100" cy="3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France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41" name="Google Shape;1241;p35"/>
          <p:cNvSpPr txBox="1"/>
          <p:nvPr>
            <p:ph idx="4294967295" type="subTitle"/>
          </p:nvPr>
        </p:nvSpPr>
        <p:spPr>
          <a:xfrm>
            <a:off x="2104489" y="3498980"/>
            <a:ext cx="833100" cy="3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Italy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42" name="Google Shape;1242;p35"/>
          <p:cNvSpPr/>
          <p:nvPr/>
        </p:nvSpPr>
        <p:spPr>
          <a:xfrm>
            <a:off x="6950741" y="2190165"/>
            <a:ext cx="833100" cy="419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5"/>
          <p:cNvSpPr/>
          <p:nvPr/>
        </p:nvSpPr>
        <p:spPr>
          <a:xfrm>
            <a:off x="6950741" y="3050768"/>
            <a:ext cx="833100" cy="419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5"/>
          <p:cNvSpPr txBox="1"/>
          <p:nvPr>
            <p:ph idx="4294967295" type="title"/>
          </p:nvPr>
        </p:nvSpPr>
        <p:spPr>
          <a:xfrm>
            <a:off x="7069581" y="2198503"/>
            <a:ext cx="620700" cy="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1</a:t>
            </a:r>
            <a:r>
              <a:rPr lang="en" sz="1800">
                <a:solidFill>
                  <a:schemeClr val="lt2"/>
                </a:solidFill>
              </a:rPr>
              <a:t>5%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45" name="Google Shape;1245;p35"/>
          <p:cNvSpPr txBox="1"/>
          <p:nvPr>
            <p:ph idx="4294967295" type="title"/>
          </p:nvPr>
        </p:nvSpPr>
        <p:spPr>
          <a:xfrm>
            <a:off x="7069581" y="3053547"/>
            <a:ext cx="620700" cy="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15%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1246" name="Google Shape;1246;p35"/>
          <p:cNvSpPr txBox="1"/>
          <p:nvPr>
            <p:ph idx="4294967295" type="subTitle"/>
          </p:nvPr>
        </p:nvSpPr>
        <p:spPr>
          <a:xfrm>
            <a:off x="6041008" y="2208076"/>
            <a:ext cx="833100" cy="3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UK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47" name="Google Shape;1247;p35"/>
          <p:cNvSpPr txBox="1"/>
          <p:nvPr>
            <p:ph idx="4294967295" type="subTitle"/>
          </p:nvPr>
        </p:nvSpPr>
        <p:spPr>
          <a:xfrm>
            <a:off x="5920687" y="3068675"/>
            <a:ext cx="953400" cy="38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Portugal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48" name="Google Shape;1248;p35"/>
          <p:cNvSpPr/>
          <p:nvPr/>
        </p:nvSpPr>
        <p:spPr>
          <a:xfrm>
            <a:off x="3582900" y="2060075"/>
            <a:ext cx="1978200" cy="153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35"/>
          <p:cNvSpPr txBox="1"/>
          <p:nvPr/>
        </p:nvSpPr>
        <p:spPr>
          <a:xfrm>
            <a:off x="3876900" y="2398800"/>
            <a:ext cx="1390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€20,000,000</a:t>
            </a:r>
            <a:endParaRPr b="1" sz="15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50" name="Google Shape;1250;p35"/>
          <p:cNvSpPr txBox="1"/>
          <p:nvPr/>
        </p:nvSpPr>
        <p:spPr>
          <a:xfrm>
            <a:off x="3872238" y="2759975"/>
            <a:ext cx="1390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QUARTERLY BUDGET</a:t>
            </a:r>
            <a:endParaRPr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1251" name="Google Shape;1251;p35"/>
          <p:cNvGrpSpPr/>
          <p:nvPr/>
        </p:nvGrpSpPr>
        <p:grpSpPr>
          <a:xfrm>
            <a:off x="8078191" y="2232878"/>
            <a:ext cx="298169" cy="339253"/>
            <a:chOff x="1529350" y="258825"/>
            <a:chExt cx="423475" cy="481825"/>
          </a:xfrm>
        </p:grpSpPr>
        <p:sp>
          <p:nvSpPr>
            <p:cNvPr id="1252" name="Google Shape;1252;p3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3" name="Google Shape;1253;p3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254" name="Google Shape;1254;p35"/>
          <p:cNvGrpSpPr/>
          <p:nvPr/>
        </p:nvGrpSpPr>
        <p:grpSpPr>
          <a:xfrm>
            <a:off x="8078191" y="3090703"/>
            <a:ext cx="298169" cy="339253"/>
            <a:chOff x="1529350" y="258825"/>
            <a:chExt cx="423475" cy="481825"/>
          </a:xfrm>
        </p:grpSpPr>
        <p:sp>
          <p:nvSpPr>
            <p:cNvPr id="1255" name="Google Shape;1255;p35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56" name="Google Shape;1256;p35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36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KEY ACTION TERMS </a:t>
            </a:r>
            <a:endParaRPr sz="700">
              <a:solidFill>
                <a:srgbClr val="0C2E3A"/>
              </a:solidFill>
            </a:endParaRPr>
          </a:p>
        </p:txBody>
      </p:sp>
      <p:grpSp>
        <p:nvGrpSpPr>
          <p:cNvPr id="1262" name="Google Shape;1262;p36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263" name="Google Shape;1263;p36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6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6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6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6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6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6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6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6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6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6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6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6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6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2" name="Google Shape;1282;p36"/>
          <p:cNvSpPr/>
          <p:nvPr/>
        </p:nvSpPr>
        <p:spPr>
          <a:xfrm>
            <a:off x="353750" y="3707215"/>
            <a:ext cx="1551000" cy="60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36"/>
          <p:cNvSpPr/>
          <p:nvPr/>
        </p:nvSpPr>
        <p:spPr>
          <a:xfrm>
            <a:off x="353750" y="2574007"/>
            <a:ext cx="1551000" cy="60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36"/>
          <p:cNvSpPr/>
          <p:nvPr/>
        </p:nvSpPr>
        <p:spPr>
          <a:xfrm>
            <a:off x="353750" y="1440798"/>
            <a:ext cx="1551000" cy="605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36"/>
          <p:cNvSpPr txBox="1"/>
          <p:nvPr/>
        </p:nvSpPr>
        <p:spPr>
          <a:xfrm>
            <a:off x="473432" y="1534603"/>
            <a:ext cx="131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Barlow"/>
                <a:ea typeface="Barlow"/>
                <a:cs typeface="Barlow"/>
                <a:sym typeface="Barlow"/>
              </a:rPr>
              <a:t>Q2</a:t>
            </a:r>
            <a:endParaRPr b="1" sz="19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86" name="Google Shape;1286;p36"/>
          <p:cNvSpPr txBox="1"/>
          <p:nvPr/>
        </p:nvSpPr>
        <p:spPr>
          <a:xfrm>
            <a:off x="413432" y="2638059"/>
            <a:ext cx="143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Barlow"/>
                <a:ea typeface="Barlow"/>
                <a:cs typeface="Barlow"/>
                <a:sym typeface="Barlow"/>
              </a:rPr>
              <a:t>Q3</a:t>
            </a:r>
            <a:endParaRPr b="1" sz="19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287" name="Google Shape;1287;p36"/>
          <p:cNvSpPr txBox="1"/>
          <p:nvPr/>
        </p:nvSpPr>
        <p:spPr>
          <a:xfrm>
            <a:off x="413432" y="3822840"/>
            <a:ext cx="1431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Barlow"/>
                <a:ea typeface="Barlow"/>
                <a:cs typeface="Barlow"/>
                <a:sym typeface="Barlow"/>
              </a:rPr>
              <a:t>Q4</a:t>
            </a:r>
            <a:endParaRPr b="1" sz="1900"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288" name="Google Shape;1288;p36"/>
          <p:cNvCxnSpPr/>
          <p:nvPr/>
        </p:nvCxnSpPr>
        <p:spPr>
          <a:xfrm flipH="1" rot="10800000">
            <a:off x="1904730" y="1441064"/>
            <a:ext cx="1294200" cy="30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36"/>
          <p:cNvCxnSpPr/>
          <p:nvPr/>
        </p:nvCxnSpPr>
        <p:spPr>
          <a:xfrm>
            <a:off x="1904730" y="1744664"/>
            <a:ext cx="13515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36"/>
          <p:cNvCxnSpPr/>
          <p:nvPr/>
        </p:nvCxnSpPr>
        <p:spPr>
          <a:xfrm>
            <a:off x="1906342" y="1744664"/>
            <a:ext cx="1415400" cy="4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36"/>
          <p:cNvCxnSpPr/>
          <p:nvPr/>
        </p:nvCxnSpPr>
        <p:spPr>
          <a:xfrm flipH="1" rot="10800000">
            <a:off x="1906342" y="2573120"/>
            <a:ext cx="1367400" cy="30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36"/>
          <p:cNvCxnSpPr/>
          <p:nvPr/>
        </p:nvCxnSpPr>
        <p:spPr>
          <a:xfrm>
            <a:off x="1906342" y="2876720"/>
            <a:ext cx="1427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3" name="Google Shape;1293;p36"/>
          <p:cNvCxnSpPr/>
          <p:nvPr/>
        </p:nvCxnSpPr>
        <p:spPr>
          <a:xfrm>
            <a:off x="1906342" y="2876720"/>
            <a:ext cx="1415400" cy="4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4" name="Google Shape;1294;p36"/>
          <p:cNvCxnSpPr/>
          <p:nvPr/>
        </p:nvCxnSpPr>
        <p:spPr>
          <a:xfrm flipH="1" rot="10800000">
            <a:off x="1876183" y="3707482"/>
            <a:ext cx="1367400" cy="30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5" name="Google Shape;1295;p36"/>
          <p:cNvCxnSpPr/>
          <p:nvPr/>
        </p:nvCxnSpPr>
        <p:spPr>
          <a:xfrm>
            <a:off x="1876183" y="4011082"/>
            <a:ext cx="14277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6" name="Google Shape;1296;p36"/>
          <p:cNvCxnSpPr/>
          <p:nvPr/>
        </p:nvCxnSpPr>
        <p:spPr>
          <a:xfrm>
            <a:off x="1876183" y="4011082"/>
            <a:ext cx="1415400" cy="43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7" name="Google Shape;1297;p36"/>
          <p:cNvSpPr/>
          <p:nvPr/>
        </p:nvSpPr>
        <p:spPr>
          <a:xfrm>
            <a:off x="3170397" y="1287773"/>
            <a:ext cx="50637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36"/>
          <p:cNvSpPr/>
          <p:nvPr/>
        </p:nvSpPr>
        <p:spPr>
          <a:xfrm>
            <a:off x="3170397" y="1623433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36"/>
          <p:cNvSpPr/>
          <p:nvPr/>
        </p:nvSpPr>
        <p:spPr>
          <a:xfrm>
            <a:off x="3170524" y="1959094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36"/>
          <p:cNvSpPr/>
          <p:nvPr/>
        </p:nvSpPr>
        <p:spPr>
          <a:xfrm>
            <a:off x="3170524" y="2342527"/>
            <a:ext cx="5422500" cy="385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6"/>
          <p:cNvSpPr/>
          <p:nvPr/>
        </p:nvSpPr>
        <p:spPr>
          <a:xfrm>
            <a:off x="3170524" y="2817258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02" name="Google Shape;1302;p36"/>
          <p:cNvSpPr/>
          <p:nvPr/>
        </p:nvSpPr>
        <p:spPr>
          <a:xfrm>
            <a:off x="3170524" y="3152918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6"/>
          <p:cNvSpPr/>
          <p:nvPr/>
        </p:nvSpPr>
        <p:spPr>
          <a:xfrm>
            <a:off x="3170524" y="3628539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36"/>
          <p:cNvSpPr/>
          <p:nvPr/>
        </p:nvSpPr>
        <p:spPr>
          <a:xfrm>
            <a:off x="3170524" y="3964199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305" name="Google Shape;1305;p36"/>
          <p:cNvSpPr/>
          <p:nvPr/>
        </p:nvSpPr>
        <p:spPr>
          <a:xfrm>
            <a:off x="3170524" y="4299860"/>
            <a:ext cx="5422500" cy="2469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36"/>
          <p:cNvSpPr txBox="1"/>
          <p:nvPr/>
        </p:nvSpPr>
        <p:spPr>
          <a:xfrm>
            <a:off x="3170397" y="1260590"/>
            <a:ext cx="5422500" cy="3078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12121"/>
                </a:solidFill>
                <a:latin typeface="Barlow"/>
                <a:ea typeface="Barlow"/>
                <a:cs typeface="Barlow"/>
                <a:sym typeface="Barlow"/>
              </a:rPr>
              <a:t>Agree with finance team on investment budget for route expansion, based on surveys</a:t>
            </a:r>
            <a:endParaRPr sz="800">
              <a:solidFill>
                <a:srgbClr val="21212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07" name="Google Shape;1307;p36"/>
          <p:cNvSpPr txBox="1"/>
          <p:nvPr/>
        </p:nvSpPr>
        <p:spPr>
          <a:xfrm>
            <a:off x="3170397" y="1623433"/>
            <a:ext cx="542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Agree with finance team on investment budget for expansion Which routes based on surveys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08" name="Google Shape;1308;p36"/>
          <p:cNvSpPr txBox="1"/>
          <p:nvPr/>
        </p:nvSpPr>
        <p:spPr>
          <a:xfrm>
            <a:off x="3170397" y="1976124"/>
            <a:ext cx="422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12121"/>
                </a:solidFill>
                <a:latin typeface="Barlow"/>
                <a:ea typeface="Barlow"/>
                <a:cs typeface="Barlow"/>
                <a:sym typeface="Barlow"/>
              </a:rPr>
              <a:t>Social Media brand strategy (storytelling, community and engagement)</a:t>
            </a:r>
            <a:endParaRPr sz="800">
              <a:solidFill>
                <a:srgbClr val="21212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09" name="Google Shape;1309;p36"/>
          <p:cNvSpPr txBox="1"/>
          <p:nvPr/>
        </p:nvSpPr>
        <p:spPr>
          <a:xfrm>
            <a:off x="3170524" y="2334437"/>
            <a:ext cx="5422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Creation of information and assistance points with distribution of printed material on events and exhibitions (flyers, leaflets,...)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0" name="Google Shape;1310;p36"/>
          <p:cNvSpPr txBox="1"/>
          <p:nvPr/>
        </p:nvSpPr>
        <p:spPr>
          <a:xfrm>
            <a:off x="3170397" y="2803666"/>
            <a:ext cx="305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Press Tours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1" name="Google Shape;1311;p36"/>
          <p:cNvSpPr txBox="1"/>
          <p:nvPr/>
        </p:nvSpPr>
        <p:spPr>
          <a:xfrm>
            <a:off x="3170397" y="3115623"/>
            <a:ext cx="542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Creation of the Business Press Agency and selection for the Marketing staff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2" name="Google Shape;1312;p36"/>
          <p:cNvSpPr txBox="1"/>
          <p:nvPr/>
        </p:nvSpPr>
        <p:spPr>
          <a:xfrm>
            <a:off x="3170397" y="3624170"/>
            <a:ext cx="542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Distribution of printed material on busy and in target places (stations, shopping centres,...)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3" name="Google Shape;1313;p36"/>
          <p:cNvSpPr txBox="1"/>
          <p:nvPr/>
        </p:nvSpPr>
        <p:spPr>
          <a:xfrm>
            <a:off x="3170397" y="3950608"/>
            <a:ext cx="305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38100" rtl="0" algn="l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Articles in selected tourism and nature magazines.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14" name="Google Shape;1314;p36"/>
          <p:cNvSpPr txBox="1"/>
          <p:nvPr/>
        </p:nvSpPr>
        <p:spPr>
          <a:xfrm>
            <a:off x="3170397" y="4299860"/>
            <a:ext cx="3053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Barlow"/>
                <a:ea typeface="Barlow"/>
                <a:cs typeface="Barlow"/>
                <a:sym typeface="Barlow"/>
              </a:rPr>
              <a:t>Promotion on catalogs</a:t>
            </a:r>
            <a:endParaRPr sz="8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2E3A"/>
        </a:solidFill>
      </p:bgPr>
    </p:bg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p37"/>
          <p:cNvSpPr txBox="1"/>
          <p:nvPr>
            <p:ph type="title"/>
          </p:nvPr>
        </p:nvSpPr>
        <p:spPr>
          <a:xfrm>
            <a:off x="591350" y="54995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Engagement Survey Results</a:t>
            </a:r>
            <a:endParaRPr sz="700">
              <a:solidFill>
                <a:srgbClr val="0C2E3A"/>
              </a:solidFill>
            </a:endParaRPr>
          </a:p>
        </p:txBody>
      </p:sp>
      <p:grpSp>
        <p:nvGrpSpPr>
          <p:cNvPr id="1320" name="Google Shape;1320;p37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321" name="Google Shape;1321;p37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0" name="Google Shape;1340;p37"/>
          <p:cNvSpPr txBox="1"/>
          <p:nvPr/>
        </p:nvSpPr>
        <p:spPr>
          <a:xfrm>
            <a:off x="1785800" y="1561225"/>
            <a:ext cx="57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341" name="Google Shape;13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389" y="1561225"/>
            <a:ext cx="2877275" cy="287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2" name="Google Shape;1342;p37"/>
          <p:cNvSpPr txBox="1"/>
          <p:nvPr/>
        </p:nvSpPr>
        <p:spPr>
          <a:xfrm>
            <a:off x="591350" y="2523625"/>
            <a:ext cx="4146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Come on board with us and </a:t>
            </a:r>
            <a:endParaRPr b="1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let’s have a look at the results! </a:t>
            </a:r>
            <a:endParaRPr b="1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" name="Google Shape;1347;p38"/>
          <p:cNvGrpSpPr/>
          <p:nvPr/>
        </p:nvGrpSpPr>
        <p:grpSpPr>
          <a:xfrm>
            <a:off x="8698974" y="76504"/>
            <a:ext cx="307406" cy="373133"/>
            <a:chOff x="3983811" y="535800"/>
            <a:chExt cx="1167068" cy="1585101"/>
          </a:xfrm>
        </p:grpSpPr>
        <p:sp>
          <p:nvSpPr>
            <p:cNvPr id="1348" name="Google Shape;1348;p38"/>
            <p:cNvSpPr/>
            <p:nvPr/>
          </p:nvSpPr>
          <p:spPr>
            <a:xfrm>
              <a:off x="4403865" y="535800"/>
              <a:ext cx="326961" cy="326935"/>
            </a:xfrm>
            <a:custGeom>
              <a:rect b="b" l="l" r="r" t="t"/>
              <a:pathLst>
                <a:path extrusionOk="0" h="12231" w="12232">
                  <a:moveTo>
                    <a:pt x="6116" y="2907"/>
                  </a:moveTo>
                  <a:cubicBezTo>
                    <a:pt x="7870" y="2907"/>
                    <a:pt x="9324" y="4336"/>
                    <a:pt x="9324" y="6116"/>
                  </a:cubicBezTo>
                  <a:cubicBezTo>
                    <a:pt x="9324" y="7895"/>
                    <a:pt x="7870" y="9324"/>
                    <a:pt x="6116" y="9324"/>
                  </a:cubicBezTo>
                  <a:cubicBezTo>
                    <a:pt x="5364" y="9324"/>
                    <a:pt x="4687" y="9073"/>
                    <a:pt x="4136" y="8647"/>
                  </a:cubicBezTo>
                  <a:cubicBezTo>
                    <a:pt x="3735" y="8321"/>
                    <a:pt x="3409" y="7920"/>
                    <a:pt x="3209" y="7469"/>
                  </a:cubicBezTo>
                  <a:cubicBezTo>
                    <a:pt x="3008" y="7043"/>
                    <a:pt x="2908" y="6592"/>
                    <a:pt x="2908" y="6116"/>
                  </a:cubicBezTo>
                  <a:cubicBezTo>
                    <a:pt x="2908" y="4336"/>
                    <a:pt x="4336" y="2907"/>
                    <a:pt x="6116" y="2907"/>
                  </a:cubicBezTo>
                  <a:close/>
                  <a:moveTo>
                    <a:pt x="6116" y="0"/>
                  </a:moveTo>
                  <a:cubicBezTo>
                    <a:pt x="2732" y="0"/>
                    <a:pt x="1" y="2732"/>
                    <a:pt x="1" y="6116"/>
                  </a:cubicBezTo>
                  <a:cubicBezTo>
                    <a:pt x="1" y="7745"/>
                    <a:pt x="652" y="9248"/>
                    <a:pt x="1705" y="10351"/>
                  </a:cubicBezTo>
                  <a:cubicBezTo>
                    <a:pt x="2356" y="11053"/>
                    <a:pt x="3209" y="11579"/>
                    <a:pt x="4136" y="11905"/>
                  </a:cubicBezTo>
                  <a:cubicBezTo>
                    <a:pt x="4762" y="12106"/>
                    <a:pt x="5414" y="12231"/>
                    <a:pt x="6116" y="12231"/>
                  </a:cubicBezTo>
                  <a:cubicBezTo>
                    <a:pt x="9474" y="12231"/>
                    <a:pt x="12231" y="9499"/>
                    <a:pt x="12231" y="6116"/>
                  </a:cubicBezTo>
                  <a:cubicBezTo>
                    <a:pt x="12231" y="2732"/>
                    <a:pt x="9474" y="0"/>
                    <a:pt x="6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8"/>
            <p:cNvSpPr/>
            <p:nvPr/>
          </p:nvSpPr>
          <p:spPr>
            <a:xfrm>
              <a:off x="4449414" y="735430"/>
              <a:ext cx="65007" cy="118628"/>
            </a:xfrm>
            <a:custGeom>
              <a:rect b="b" l="l" r="r" t="t"/>
              <a:pathLst>
                <a:path extrusionOk="0" h="4438" w="2432">
                  <a:moveTo>
                    <a:pt x="1505" y="1"/>
                  </a:moveTo>
                  <a:cubicBezTo>
                    <a:pt x="1129" y="1028"/>
                    <a:pt x="552" y="2031"/>
                    <a:pt x="1" y="2883"/>
                  </a:cubicBezTo>
                  <a:cubicBezTo>
                    <a:pt x="652" y="3585"/>
                    <a:pt x="1505" y="4111"/>
                    <a:pt x="2432" y="4437"/>
                  </a:cubicBezTo>
                  <a:lnTo>
                    <a:pt x="2432" y="1179"/>
                  </a:lnTo>
                  <a:cubicBezTo>
                    <a:pt x="2031" y="853"/>
                    <a:pt x="1705" y="452"/>
                    <a:pt x="1505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8"/>
            <p:cNvSpPr/>
            <p:nvPr/>
          </p:nvSpPr>
          <p:spPr>
            <a:xfrm>
              <a:off x="4620253" y="735430"/>
              <a:ext cx="65676" cy="118628"/>
            </a:xfrm>
            <a:custGeom>
              <a:rect b="b" l="l" r="r" t="t"/>
              <a:pathLst>
                <a:path extrusionOk="0" h="4438" w="2457">
                  <a:moveTo>
                    <a:pt x="953" y="1"/>
                  </a:moveTo>
                  <a:cubicBezTo>
                    <a:pt x="728" y="452"/>
                    <a:pt x="402" y="853"/>
                    <a:pt x="1" y="1179"/>
                  </a:cubicBezTo>
                  <a:lnTo>
                    <a:pt x="1" y="4437"/>
                  </a:lnTo>
                  <a:cubicBezTo>
                    <a:pt x="953" y="4111"/>
                    <a:pt x="1780" y="3585"/>
                    <a:pt x="2457" y="2883"/>
                  </a:cubicBezTo>
                  <a:cubicBezTo>
                    <a:pt x="1881" y="2031"/>
                    <a:pt x="1304" y="1028"/>
                    <a:pt x="953" y="1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8"/>
            <p:cNvSpPr/>
            <p:nvPr/>
          </p:nvSpPr>
          <p:spPr>
            <a:xfrm>
              <a:off x="4856075" y="1499197"/>
              <a:ext cx="178236" cy="357781"/>
            </a:xfrm>
            <a:custGeom>
              <a:rect b="b" l="l" r="r" t="t"/>
              <a:pathLst>
                <a:path extrusionOk="0" h="13385" w="6668">
                  <a:moveTo>
                    <a:pt x="6618" y="0"/>
                  </a:moveTo>
                  <a:lnTo>
                    <a:pt x="6618" y="0"/>
                  </a:lnTo>
                  <a:cubicBezTo>
                    <a:pt x="4587" y="3710"/>
                    <a:pt x="2282" y="6141"/>
                    <a:pt x="1" y="7720"/>
                  </a:cubicBezTo>
                  <a:cubicBezTo>
                    <a:pt x="477" y="9499"/>
                    <a:pt x="627" y="11178"/>
                    <a:pt x="427" y="12783"/>
                  </a:cubicBezTo>
                  <a:cubicBezTo>
                    <a:pt x="402" y="12983"/>
                    <a:pt x="377" y="13184"/>
                    <a:pt x="352" y="13384"/>
                  </a:cubicBezTo>
                  <a:cubicBezTo>
                    <a:pt x="1304" y="12482"/>
                    <a:pt x="2232" y="11404"/>
                    <a:pt x="3109" y="10176"/>
                  </a:cubicBezTo>
                  <a:cubicBezTo>
                    <a:pt x="6667" y="5815"/>
                    <a:pt x="6618" y="1"/>
                    <a:pt x="6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8"/>
            <p:cNvSpPr/>
            <p:nvPr/>
          </p:nvSpPr>
          <p:spPr>
            <a:xfrm>
              <a:off x="4383763" y="755532"/>
              <a:ext cx="130656" cy="552723"/>
            </a:xfrm>
            <a:custGeom>
              <a:rect b="b" l="l" r="r" t="t"/>
              <a:pathLst>
                <a:path extrusionOk="0" h="20678" w="4888">
                  <a:moveTo>
                    <a:pt x="4888" y="1"/>
                  </a:moveTo>
                  <a:cubicBezTo>
                    <a:pt x="4487" y="402"/>
                    <a:pt x="4011" y="878"/>
                    <a:pt x="3509" y="1454"/>
                  </a:cubicBezTo>
                  <a:cubicBezTo>
                    <a:pt x="3033" y="2031"/>
                    <a:pt x="2532" y="2683"/>
                    <a:pt x="2081" y="3434"/>
                  </a:cubicBezTo>
                  <a:cubicBezTo>
                    <a:pt x="652" y="5740"/>
                    <a:pt x="1" y="8146"/>
                    <a:pt x="101" y="10602"/>
                  </a:cubicBezTo>
                  <a:cubicBezTo>
                    <a:pt x="151" y="11755"/>
                    <a:pt x="377" y="12908"/>
                    <a:pt x="778" y="14061"/>
                  </a:cubicBezTo>
                  <a:cubicBezTo>
                    <a:pt x="903" y="14387"/>
                    <a:pt x="1028" y="14713"/>
                    <a:pt x="1154" y="15038"/>
                  </a:cubicBezTo>
                  <a:cubicBezTo>
                    <a:pt x="1930" y="16768"/>
                    <a:pt x="3259" y="18622"/>
                    <a:pt x="4888" y="20678"/>
                  </a:cubicBezTo>
                  <a:lnTo>
                    <a:pt x="4888" y="15941"/>
                  </a:lnTo>
                  <a:cubicBezTo>
                    <a:pt x="4412" y="15214"/>
                    <a:pt x="4011" y="14537"/>
                    <a:pt x="3735" y="13911"/>
                  </a:cubicBezTo>
                  <a:cubicBezTo>
                    <a:pt x="3560" y="13510"/>
                    <a:pt x="3409" y="13134"/>
                    <a:pt x="3284" y="12733"/>
                  </a:cubicBezTo>
                  <a:cubicBezTo>
                    <a:pt x="3083" y="12006"/>
                    <a:pt x="2958" y="11304"/>
                    <a:pt x="2908" y="10602"/>
                  </a:cubicBezTo>
                  <a:cubicBezTo>
                    <a:pt x="2783" y="8698"/>
                    <a:pt x="3284" y="6818"/>
                    <a:pt x="4412" y="4963"/>
                  </a:cubicBezTo>
                  <a:cubicBezTo>
                    <a:pt x="4512" y="4813"/>
                    <a:pt x="4612" y="4662"/>
                    <a:pt x="4712" y="4537"/>
                  </a:cubicBezTo>
                  <a:cubicBezTo>
                    <a:pt x="4763" y="4437"/>
                    <a:pt x="4813" y="4362"/>
                    <a:pt x="4888" y="4261"/>
                  </a:cubicBezTo>
                  <a:lnTo>
                    <a:pt x="48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8"/>
            <p:cNvSpPr/>
            <p:nvPr/>
          </p:nvSpPr>
          <p:spPr>
            <a:xfrm>
              <a:off x="4620253" y="1320311"/>
              <a:ext cx="252599" cy="800590"/>
            </a:xfrm>
            <a:custGeom>
              <a:rect b="b" l="l" r="r" t="t"/>
              <a:pathLst>
                <a:path extrusionOk="0" h="29951" w="9450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3259" y="8723"/>
                    <a:pt x="5590" y="12307"/>
                    <a:pt x="6292" y="15865"/>
                  </a:cubicBezTo>
                  <a:cubicBezTo>
                    <a:pt x="6517" y="16968"/>
                    <a:pt x="6592" y="18071"/>
                    <a:pt x="6467" y="19174"/>
                  </a:cubicBezTo>
                  <a:cubicBezTo>
                    <a:pt x="6317" y="20527"/>
                    <a:pt x="5891" y="21805"/>
                    <a:pt x="5164" y="23033"/>
                  </a:cubicBezTo>
                  <a:cubicBezTo>
                    <a:pt x="4287" y="24562"/>
                    <a:pt x="2933" y="26016"/>
                    <a:pt x="1154" y="27444"/>
                  </a:cubicBezTo>
                  <a:cubicBezTo>
                    <a:pt x="552" y="27921"/>
                    <a:pt x="427" y="28798"/>
                    <a:pt x="928" y="29399"/>
                  </a:cubicBezTo>
                  <a:cubicBezTo>
                    <a:pt x="1204" y="29750"/>
                    <a:pt x="1605" y="29951"/>
                    <a:pt x="2006" y="29951"/>
                  </a:cubicBezTo>
                  <a:cubicBezTo>
                    <a:pt x="2332" y="29951"/>
                    <a:pt x="2632" y="29851"/>
                    <a:pt x="2883" y="29650"/>
                  </a:cubicBezTo>
                  <a:cubicBezTo>
                    <a:pt x="6492" y="26793"/>
                    <a:pt x="8597" y="23560"/>
                    <a:pt x="9174" y="20076"/>
                  </a:cubicBezTo>
                  <a:cubicBezTo>
                    <a:pt x="9199" y="19876"/>
                    <a:pt x="9224" y="19675"/>
                    <a:pt x="9249" y="19475"/>
                  </a:cubicBezTo>
                  <a:cubicBezTo>
                    <a:pt x="9449" y="17870"/>
                    <a:pt x="9299" y="16191"/>
                    <a:pt x="8823" y="14412"/>
                  </a:cubicBezTo>
                  <a:cubicBezTo>
                    <a:pt x="8372" y="12708"/>
                    <a:pt x="7620" y="10903"/>
                    <a:pt x="6542" y="9023"/>
                  </a:cubicBezTo>
                  <a:cubicBezTo>
                    <a:pt x="5189" y="6667"/>
                    <a:pt x="3485" y="4387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4101722" y="699262"/>
              <a:ext cx="694739" cy="1300361"/>
            </a:xfrm>
            <a:custGeom>
              <a:rect b="b" l="l" r="r" t="t"/>
              <a:pathLst>
                <a:path extrusionOk="0" h="48648" w="25991">
                  <a:moveTo>
                    <a:pt x="17419" y="1"/>
                  </a:moveTo>
                  <a:cubicBezTo>
                    <a:pt x="16316" y="1"/>
                    <a:pt x="15439" y="903"/>
                    <a:pt x="15439" y="1980"/>
                  </a:cubicBezTo>
                  <a:lnTo>
                    <a:pt x="15439" y="2106"/>
                  </a:lnTo>
                  <a:lnTo>
                    <a:pt x="15439" y="6366"/>
                  </a:lnTo>
                  <a:lnTo>
                    <a:pt x="15439" y="18046"/>
                  </a:lnTo>
                  <a:lnTo>
                    <a:pt x="15439" y="22783"/>
                  </a:lnTo>
                  <a:lnTo>
                    <a:pt x="15439" y="40527"/>
                  </a:lnTo>
                  <a:cubicBezTo>
                    <a:pt x="13083" y="40527"/>
                    <a:pt x="8998" y="39926"/>
                    <a:pt x="5013" y="36417"/>
                  </a:cubicBezTo>
                  <a:cubicBezTo>
                    <a:pt x="3609" y="35164"/>
                    <a:pt x="2181" y="33535"/>
                    <a:pt x="877" y="31429"/>
                  </a:cubicBezTo>
                  <a:cubicBezTo>
                    <a:pt x="577" y="30953"/>
                    <a:pt x="276" y="30452"/>
                    <a:pt x="0" y="29925"/>
                  </a:cubicBezTo>
                  <a:lnTo>
                    <a:pt x="0" y="29925"/>
                  </a:lnTo>
                  <a:cubicBezTo>
                    <a:pt x="0" y="29926"/>
                    <a:pt x="0" y="31179"/>
                    <a:pt x="401" y="32983"/>
                  </a:cubicBezTo>
                  <a:cubicBezTo>
                    <a:pt x="451" y="33259"/>
                    <a:pt x="527" y="33509"/>
                    <a:pt x="602" y="33810"/>
                  </a:cubicBezTo>
                  <a:cubicBezTo>
                    <a:pt x="602" y="33835"/>
                    <a:pt x="1078" y="36692"/>
                    <a:pt x="3409" y="39951"/>
                  </a:cubicBezTo>
                  <a:cubicBezTo>
                    <a:pt x="5765" y="43209"/>
                    <a:pt x="10101" y="47294"/>
                    <a:pt x="17419" y="48647"/>
                  </a:cubicBezTo>
                  <a:cubicBezTo>
                    <a:pt x="17419" y="48647"/>
                    <a:pt x="20727" y="48422"/>
                    <a:pt x="24562" y="46266"/>
                  </a:cubicBezTo>
                  <a:cubicBezTo>
                    <a:pt x="25289" y="45038"/>
                    <a:pt x="25715" y="43760"/>
                    <a:pt x="25865" y="42407"/>
                  </a:cubicBezTo>
                  <a:cubicBezTo>
                    <a:pt x="25990" y="41304"/>
                    <a:pt x="25915" y="40201"/>
                    <a:pt x="25690" y="39098"/>
                  </a:cubicBezTo>
                  <a:cubicBezTo>
                    <a:pt x="23208" y="40276"/>
                    <a:pt x="20928" y="40527"/>
                    <a:pt x="19399" y="40527"/>
                  </a:cubicBezTo>
                  <a:lnTo>
                    <a:pt x="19399" y="27720"/>
                  </a:lnTo>
                  <a:lnTo>
                    <a:pt x="19399" y="23234"/>
                  </a:lnTo>
                  <a:lnTo>
                    <a:pt x="19399" y="1980"/>
                  </a:lnTo>
                  <a:cubicBezTo>
                    <a:pt x="19399" y="903"/>
                    <a:pt x="18497" y="1"/>
                    <a:pt x="174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8"/>
            <p:cNvSpPr/>
            <p:nvPr/>
          </p:nvSpPr>
          <p:spPr>
            <a:xfrm>
              <a:off x="4146604" y="925035"/>
              <a:ext cx="841460" cy="113923"/>
            </a:xfrm>
            <a:custGeom>
              <a:rect b="b" l="l" r="r" t="t"/>
              <a:pathLst>
                <a:path extrusionOk="0" h="4262" w="31480">
                  <a:moveTo>
                    <a:pt x="1905" y="1"/>
                  </a:moveTo>
                  <a:cubicBezTo>
                    <a:pt x="853" y="1"/>
                    <a:pt x="0" y="878"/>
                    <a:pt x="0" y="1931"/>
                  </a:cubicBezTo>
                  <a:lnTo>
                    <a:pt x="0" y="2332"/>
                  </a:lnTo>
                  <a:cubicBezTo>
                    <a:pt x="0" y="3384"/>
                    <a:pt x="853" y="4261"/>
                    <a:pt x="1905" y="4261"/>
                  </a:cubicBezTo>
                  <a:lnTo>
                    <a:pt x="29549" y="4261"/>
                  </a:lnTo>
                  <a:cubicBezTo>
                    <a:pt x="30627" y="4261"/>
                    <a:pt x="31479" y="3384"/>
                    <a:pt x="31479" y="2332"/>
                  </a:cubicBezTo>
                  <a:lnTo>
                    <a:pt x="31479" y="1931"/>
                  </a:lnTo>
                  <a:cubicBezTo>
                    <a:pt x="31479" y="878"/>
                    <a:pt x="30627" y="1"/>
                    <a:pt x="295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8"/>
            <p:cNvSpPr/>
            <p:nvPr/>
          </p:nvSpPr>
          <p:spPr>
            <a:xfrm>
              <a:off x="4049463" y="884831"/>
              <a:ext cx="193632" cy="194327"/>
            </a:xfrm>
            <a:custGeom>
              <a:rect b="b" l="l" r="r" t="t"/>
              <a:pathLst>
                <a:path extrusionOk="0" h="7270" w="7244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43" y="5640"/>
                    <a:pt x="7243" y="3635"/>
                  </a:cubicBezTo>
                  <a:cubicBezTo>
                    <a:pt x="7243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4890933" y="884831"/>
              <a:ext cx="194300" cy="194327"/>
            </a:xfrm>
            <a:custGeom>
              <a:rect b="b" l="l" r="r" t="t"/>
              <a:pathLst>
                <a:path extrusionOk="0" h="7270" w="7269">
                  <a:moveTo>
                    <a:pt x="3634" y="1"/>
                  </a:moveTo>
                  <a:cubicBezTo>
                    <a:pt x="1629" y="1"/>
                    <a:pt x="0" y="1630"/>
                    <a:pt x="0" y="3635"/>
                  </a:cubicBezTo>
                  <a:cubicBezTo>
                    <a:pt x="0" y="5640"/>
                    <a:pt x="1629" y="7269"/>
                    <a:pt x="3634" y="7269"/>
                  </a:cubicBezTo>
                  <a:cubicBezTo>
                    <a:pt x="5639" y="7269"/>
                    <a:pt x="7268" y="5640"/>
                    <a:pt x="7268" y="3635"/>
                  </a:cubicBezTo>
                  <a:cubicBezTo>
                    <a:pt x="7268" y="1630"/>
                    <a:pt x="5639" y="1"/>
                    <a:pt x="36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8"/>
            <p:cNvSpPr/>
            <p:nvPr/>
          </p:nvSpPr>
          <p:spPr>
            <a:xfrm>
              <a:off x="4111105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526" y="0"/>
                  </a:moveTo>
                  <a:cubicBezTo>
                    <a:pt x="226" y="376"/>
                    <a:pt x="0" y="953"/>
                    <a:pt x="50" y="1554"/>
                  </a:cubicBezTo>
                  <a:cubicBezTo>
                    <a:pt x="50" y="1830"/>
                    <a:pt x="125" y="2106"/>
                    <a:pt x="251" y="2381"/>
                  </a:cubicBezTo>
                  <a:cubicBezTo>
                    <a:pt x="251" y="2406"/>
                    <a:pt x="727" y="5263"/>
                    <a:pt x="3058" y="8522"/>
                  </a:cubicBezTo>
                  <a:cubicBezTo>
                    <a:pt x="3108" y="7644"/>
                    <a:pt x="3333" y="6040"/>
                    <a:pt x="4662" y="4988"/>
                  </a:cubicBezTo>
                  <a:cubicBezTo>
                    <a:pt x="3258" y="3735"/>
                    <a:pt x="1830" y="2106"/>
                    <a:pt x="526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8"/>
            <p:cNvSpPr/>
            <p:nvPr/>
          </p:nvSpPr>
          <p:spPr>
            <a:xfrm>
              <a:off x="4899647" y="1539401"/>
              <a:ext cx="124615" cy="227793"/>
            </a:xfrm>
            <a:custGeom>
              <a:rect b="b" l="l" r="r" t="t"/>
              <a:pathLst>
                <a:path extrusionOk="0" h="8522" w="4662">
                  <a:moveTo>
                    <a:pt x="4135" y="0"/>
                  </a:moveTo>
                  <a:cubicBezTo>
                    <a:pt x="2832" y="2106"/>
                    <a:pt x="1429" y="3735"/>
                    <a:pt x="0" y="4988"/>
                  </a:cubicBezTo>
                  <a:cubicBezTo>
                    <a:pt x="1328" y="6040"/>
                    <a:pt x="1579" y="7644"/>
                    <a:pt x="1604" y="8522"/>
                  </a:cubicBezTo>
                  <a:cubicBezTo>
                    <a:pt x="3935" y="5263"/>
                    <a:pt x="4411" y="2406"/>
                    <a:pt x="4436" y="2381"/>
                  </a:cubicBezTo>
                  <a:cubicBezTo>
                    <a:pt x="4561" y="2106"/>
                    <a:pt x="4612" y="1830"/>
                    <a:pt x="4637" y="1554"/>
                  </a:cubicBezTo>
                  <a:cubicBezTo>
                    <a:pt x="4662" y="953"/>
                    <a:pt x="4436" y="376"/>
                    <a:pt x="4135" y="0"/>
                  </a:cubicBez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3983811" y="1422158"/>
              <a:ext cx="306834" cy="326266"/>
            </a:xfrm>
            <a:custGeom>
              <a:rect b="b" l="l" r="r" t="t"/>
              <a:pathLst>
                <a:path extrusionOk="0" h="12206" w="11479">
                  <a:moveTo>
                    <a:pt x="3334" y="0"/>
                  </a:moveTo>
                  <a:lnTo>
                    <a:pt x="3334" y="0"/>
                  </a:lnTo>
                  <a:cubicBezTo>
                    <a:pt x="3233" y="151"/>
                    <a:pt x="0" y="5690"/>
                    <a:pt x="3910" y="12206"/>
                  </a:cubicBezTo>
                  <a:cubicBezTo>
                    <a:pt x="3910" y="12206"/>
                    <a:pt x="4186" y="8948"/>
                    <a:pt x="5389" y="5564"/>
                  </a:cubicBezTo>
                  <a:cubicBezTo>
                    <a:pt x="8622" y="7118"/>
                    <a:pt x="11479" y="9098"/>
                    <a:pt x="11479" y="9098"/>
                  </a:cubicBezTo>
                  <a:cubicBezTo>
                    <a:pt x="9674" y="1730"/>
                    <a:pt x="3484" y="50"/>
                    <a:pt x="3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8"/>
            <p:cNvSpPr/>
            <p:nvPr/>
          </p:nvSpPr>
          <p:spPr>
            <a:xfrm>
              <a:off x="4514398" y="1038937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0"/>
                  </a:moveTo>
                  <a:lnTo>
                    <a:pt x="1" y="2005"/>
                  </a:lnTo>
                  <a:lnTo>
                    <a:pt x="3961" y="2005"/>
                  </a:lnTo>
                  <a:lnTo>
                    <a:pt x="3961" y="0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8"/>
            <p:cNvSpPr/>
            <p:nvPr/>
          </p:nvSpPr>
          <p:spPr>
            <a:xfrm>
              <a:off x="4514398" y="871439"/>
              <a:ext cx="105878" cy="53620"/>
            </a:xfrm>
            <a:custGeom>
              <a:rect b="b" l="l" r="r" t="t"/>
              <a:pathLst>
                <a:path extrusionOk="0" h="2006" w="3961">
                  <a:moveTo>
                    <a:pt x="1" y="1"/>
                  </a:moveTo>
                  <a:lnTo>
                    <a:pt x="1" y="2006"/>
                  </a:lnTo>
                  <a:lnTo>
                    <a:pt x="3961" y="2006"/>
                  </a:lnTo>
                  <a:lnTo>
                    <a:pt x="3961" y="1"/>
                  </a:lnTo>
                  <a:close/>
                </a:path>
              </a:pathLst>
            </a:custGeom>
            <a:solidFill>
              <a:srgbClr val="3B8A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8"/>
            <p:cNvSpPr/>
            <p:nvPr/>
          </p:nvSpPr>
          <p:spPr>
            <a:xfrm>
              <a:off x="4386436" y="1038937"/>
              <a:ext cx="85108" cy="92486"/>
            </a:xfrm>
            <a:custGeom>
              <a:rect b="b" l="l" r="r" t="t"/>
              <a:pathLst>
                <a:path extrusionOk="0" h="3460" w="3184">
                  <a:moveTo>
                    <a:pt x="1" y="0"/>
                  </a:moveTo>
                  <a:cubicBezTo>
                    <a:pt x="51" y="1153"/>
                    <a:pt x="277" y="2306"/>
                    <a:pt x="678" y="3459"/>
                  </a:cubicBezTo>
                  <a:cubicBezTo>
                    <a:pt x="1630" y="2757"/>
                    <a:pt x="2658" y="2331"/>
                    <a:pt x="3184" y="2131"/>
                  </a:cubicBezTo>
                  <a:cubicBezTo>
                    <a:pt x="2983" y="1404"/>
                    <a:pt x="2858" y="702"/>
                    <a:pt x="2808" y="0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8"/>
            <p:cNvSpPr/>
            <p:nvPr/>
          </p:nvSpPr>
          <p:spPr>
            <a:xfrm>
              <a:off x="4477562" y="755532"/>
              <a:ext cx="36861" cy="121301"/>
            </a:xfrm>
            <a:custGeom>
              <a:rect b="b" l="l" r="r" t="t"/>
              <a:pathLst>
                <a:path extrusionOk="0" h="4538" w="1379">
                  <a:moveTo>
                    <a:pt x="1379" y="1"/>
                  </a:moveTo>
                  <a:cubicBezTo>
                    <a:pt x="978" y="377"/>
                    <a:pt x="502" y="878"/>
                    <a:pt x="0" y="1454"/>
                  </a:cubicBezTo>
                  <a:cubicBezTo>
                    <a:pt x="477" y="2382"/>
                    <a:pt x="953" y="3760"/>
                    <a:pt x="1203" y="4537"/>
                  </a:cubicBezTo>
                  <a:cubicBezTo>
                    <a:pt x="1254" y="4437"/>
                    <a:pt x="1304" y="4362"/>
                    <a:pt x="1379" y="4261"/>
                  </a:cubicBezTo>
                  <a:lnTo>
                    <a:pt x="1379" y="1"/>
                  </a:ln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8"/>
            <p:cNvSpPr/>
            <p:nvPr/>
          </p:nvSpPr>
          <p:spPr>
            <a:xfrm>
              <a:off x="4620253" y="1320311"/>
              <a:ext cx="48274" cy="142070"/>
            </a:xfrm>
            <a:custGeom>
              <a:rect b="b" l="l" r="r" t="t"/>
              <a:pathLst>
                <a:path extrusionOk="0" h="5315" w="1806">
                  <a:moveTo>
                    <a:pt x="1" y="1"/>
                  </a:moveTo>
                  <a:lnTo>
                    <a:pt x="1" y="4487"/>
                  </a:lnTo>
                  <a:cubicBezTo>
                    <a:pt x="226" y="4763"/>
                    <a:pt x="427" y="5038"/>
                    <a:pt x="652" y="5314"/>
                  </a:cubicBezTo>
                  <a:cubicBezTo>
                    <a:pt x="1028" y="4462"/>
                    <a:pt x="1505" y="3309"/>
                    <a:pt x="1805" y="2256"/>
                  </a:cubicBezTo>
                  <a:cubicBezTo>
                    <a:pt x="1179" y="1479"/>
                    <a:pt x="577" y="728"/>
                    <a:pt x="1" y="1"/>
                  </a:cubicBezTo>
                  <a:close/>
                </a:path>
              </a:pathLst>
            </a:custGeom>
            <a:solidFill>
              <a:srgbClr val="7FC5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8"/>
            <p:cNvSpPr/>
            <p:nvPr/>
          </p:nvSpPr>
          <p:spPr>
            <a:xfrm>
              <a:off x="4844019" y="1422158"/>
              <a:ext cx="306860" cy="326266"/>
            </a:xfrm>
            <a:custGeom>
              <a:rect b="b" l="l" r="r" t="t"/>
              <a:pathLst>
                <a:path extrusionOk="0" h="12206" w="11480">
                  <a:moveTo>
                    <a:pt x="8146" y="0"/>
                  </a:moveTo>
                  <a:cubicBezTo>
                    <a:pt x="7996" y="50"/>
                    <a:pt x="1805" y="1730"/>
                    <a:pt x="1" y="9098"/>
                  </a:cubicBezTo>
                  <a:cubicBezTo>
                    <a:pt x="1" y="9098"/>
                    <a:pt x="2833" y="7118"/>
                    <a:pt x="6066" y="5564"/>
                  </a:cubicBezTo>
                  <a:cubicBezTo>
                    <a:pt x="7294" y="8948"/>
                    <a:pt x="7570" y="12206"/>
                    <a:pt x="7570" y="12206"/>
                  </a:cubicBezTo>
                  <a:cubicBezTo>
                    <a:pt x="11480" y="5690"/>
                    <a:pt x="8221" y="151"/>
                    <a:pt x="8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7" name="Google Shape;1367;p38"/>
          <p:cNvSpPr txBox="1"/>
          <p:nvPr>
            <p:ph type="title"/>
          </p:nvPr>
        </p:nvSpPr>
        <p:spPr>
          <a:xfrm>
            <a:off x="662100" y="535800"/>
            <a:ext cx="7810500" cy="6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 sz="1000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atic Cruises Marketing Plan by Slidesgo">
  <a:themeElements>
    <a:clrScheme name="Simple Light">
      <a:dk1>
        <a:srgbClr val="247BA0"/>
      </a:dk1>
      <a:lt1>
        <a:srgbClr val="FFFFFF"/>
      </a:lt1>
      <a:dk2>
        <a:srgbClr val="D3EDBE"/>
      </a:dk2>
      <a:lt2>
        <a:srgbClr val="C4FFF9"/>
      </a:lt2>
      <a:accent1>
        <a:srgbClr val="70C1B3"/>
      </a:accent1>
      <a:accent2>
        <a:srgbClr val="B2DBBF"/>
      </a:accent2>
      <a:accent3>
        <a:srgbClr val="90CBA3"/>
      </a:accent3>
      <a:accent4>
        <a:srgbClr val="FF1654"/>
      </a:accent4>
      <a:accent5>
        <a:srgbClr val="4A9EAA"/>
      </a:accent5>
      <a:accent6>
        <a:srgbClr val="C4FFF9"/>
      </a:accent6>
      <a:hlink>
        <a:srgbClr val="247BA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